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73" r:id="rId2"/>
    <p:sldMasterId id="2147483785" r:id="rId3"/>
    <p:sldMasterId id="2147483821" r:id="rId4"/>
    <p:sldMasterId id="2147483833" r:id="rId5"/>
  </p:sldMasterIdLst>
  <p:notesMasterIdLst>
    <p:notesMasterId r:id="rId50"/>
  </p:notesMasterIdLst>
  <p:sldIdLst>
    <p:sldId id="291" r:id="rId6"/>
    <p:sldId id="292" r:id="rId7"/>
    <p:sldId id="293" r:id="rId8"/>
    <p:sldId id="259" r:id="rId9"/>
    <p:sldId id="296" r:id="rId10"/>
    <p:sldId id="297" r:id="rId11"/>
    <p:sldId id="298" r:id="rId12"/>
    <p:sldId id="299" r:id="rId13"/>
    <p:sldId id="330" r:id="rId14"/>
    <p:sldId id="331" r:id="rId15"/>
    <p:sldId id="324" r:id="rId16"/>
    <p:sldId id="300" r:id="rId17"/>
    <p:sldId id="301" r:id="rId18"/>
    <p:sldId id="269" r:id="rId19"/>
    <p:sldId id="316" r:id="rId20"/>
    <p:sldId id="320" r:id="rId21"/>
    <p:sldId id="317" r:id="rId22"/>
    <p:sldId id="319" r:id="rId23"/>
    <p:sldId id="318" r:id="rId24"/>
    <p:sldId id="321" r:id="rId25"/>
    <p:sldId id="303" r:id="rId26"/>
    <p:sldId id="304" r:id="rId27"/>
    <p:sldId id="272" r:id="rId28"/>
    <p:sldId id="309" r:id="rId29"/>
    <p:sldId id="306" r:id="rId30"/>
    <p:sldId id="305" r:id="rId31"/>
    <p:sldId id="275" r:id="rId32"/>
    <p:sldId id="332" r:id="rId33"/>
    <p:sldId id="327" r:id="rId34"/>
    <p:sldId id="326" r:id="rId35"/>
    <p:sldId id="328" r:id="rId36"/>
    <p:sldId id="333" r:id="rId37"/>
    <p:sldId id="307" r:id="rId38"/>
    <p:sldId id="276" r:id="rId39"/>
    <p:sldId id="329" r:id="rId40"/>
    <p:sldId id="312" r:id="rId41"/>
    <p:sldId id="313" r:id="rId42"/>
    <p:sldId id="314" r:id="rId43"/>
    <p:sldId id="315" r:id="rId44"/>
    <p:sldId id="308" r:id="rId45"/>
    <p:sldId id="334" r:id="rId46"/>
    <p:sldId id="335" r:id="rId47"/>
    <p:sldId id="322" r:id="rId48"/>
    <p:sldId id="323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1308" y="-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3D5294-9108-4F05-BAFB-99F1BB50FB6C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26219A-E0B3-4B89-A854-7DD872EDB26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480D04-1267-4F54-A04B-5793DF0DB6AD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BC052E-94B3-45CE-A160-9644FD07D744}" type="slidenum">
              <a:rPr lang="en-US" smtClean="0"/>
              <a:pPr/>
              <a:t>28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922F0A-0D7F-45C5-ADF8-8FD82C02003D}" type="slidenum">
              <a:rPr lang="en-US" smtClean="0"/>
              <a:pPr/>
              <a:t>42</a:t>
            </a:fld>
            <a:endParaRPr lang="en-US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AA5B7C9-8E2F-4C29-94F3-F5C68F7D17A5}" type="slidenum">
              <a:rPr lang="en-US" altLang="en-US" smtClean="0"/>
              <a:pPr/>
              <a:t>43</a:t>
            </a:fld>
            <a:endParaRPr lang="en-US" altLang="en-US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9881E-252E-47AD-9539-829AD239D5B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0129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4C480E-0FF4-4998-905F-9D79033F52F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8331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6AF998-F9F7-4969-A4DC-F3298D8EB03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5925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53B4A8B-2D35-4C7E-A852-543179EA8E2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40722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FB4B9E6-856C-438C-8EEA-6E21DDEC098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0471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978CA63-5EED-4B27-B5A9-10021B5C0BC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4788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A34DF18-80BD-48B2-BABB-5371CD3EF42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31952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8E91A413-FCCE-403A-BED0-66CE0FD013AC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66071-3B78-4A14-81BC-B99DD62A97BE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2F773437-37A6-4168-AB15-CC5DF12D2000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9C0E4-965C-445F-AB4D-FC397173B35B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244FD2-21F1-4E49-887A-13E71765561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50215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3ECA6-5769-477C-9F8A-CA7ABB21A348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82DF0-BCAE-48C2-9218-C857B714C593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45A7-9B74-4BE3-B99A-1C6C1A5FEE35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1ED8C-DBE2-413F-A086-FCB12B37C65B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87D8B5C-21AD-4DB3-B279-48841429284E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6A319-642B-45A8-B7CA-2A54AF604E50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53117-E97B-42B2-BE6C-B7C60FEAFF1D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8CC57096-4446-4526-A40D-F6BFFB6B77F9}" type="slidenum">
              <a:rPr lang="en-US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BC677-BE24-4035-9F7C-E9AD1A360A91}" type="slidenum">
              <a:rPr lang="en-US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19F530D4-4BF5-4212-8B0A-E480154DA36D}" type="slidenum">
              <a:rPr lang="en-US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144C75-4DC1-4696-856B-A487BC68863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7952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A3F5F-E690-49E7-A849-8020BAA8F5A1}" type="slidenum">
              <a:rPr lang="en-US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131CC-96D2-47C1-BE42-A9CEDD59EB45}" type="slidenum">
              <a:rPr lang="en-US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57DC-F8DB-4AC7-AC2C-BA1A33C0ADCA}" type="slidenum">
              <a:rPr lang="en-US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78F7-4015-4F1E-9E50-36BB815345DE}" type="slidenum">
              <a:rPr lang="en-US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52B46-E7F2-4E49-8CCE-F4E8EED563BE}" type="slidenum">
              <a:rPr lang="en-US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879CD690-5C97-4ADF-9A9A-53E12B80B14E}" type="slidenum">
              <a:rPr lang="en-US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947D8-CC21-4AD5-A6BC-25D0C98DDDA3}" type="slidenum">
              <a:rPr lang="en-US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53D41-1EEC-44AB-B2D0-695DBAA69D50}" type="slidenum">
              <a:rPr lang="en-US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7EE11E19-ED4F-47F8-B481-45012BCFF65F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A5AA6-8C99-41E1-908C-72D29B1561FB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52A8DB-9FF9-4599-87FB-83D3E6CC72C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41996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686A4F47-4802-4A6A-A1EE-078FFFAEC9BC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75CF0-3740-455A-82FD-FBA36E005A18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30B7-C934-4099-87E5-2B02014AFE89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D7AD6-DA92-4E3C-8018-A460F197EEDA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C530B-6BCA-4E49-AC32-DC1AEA50F0E0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DFE4C-C08B-470F-87AB-855CCE6EA9A9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ADB4F2CC-DDAD-41AD-8313-0F046C0A3BEB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B4AC0-ADB6-4A69-BBF5-497BAF5FDB8B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C75BA-162C-4DC6-85E1-F5F5A5DC25B0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7EE11E19-ED4F-47F8-B481-45012BCFF65F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4FF226-4507-4DF0-BC55-9808FC9D7BA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12542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A5AA6-8C99-41E1-908C-72D29B1561FB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686A4F47-4802-4A6A-A1EE-078FFFAEC9BC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75CF0-3740-455A-82FD-FBA36E005A18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30B7-C934-4099-87E5-2B02014AFE89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D7AD6-DA92-4E3C-8018-A460F197EEDA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C530B-6BCA-4E49-AC32-DC1AEA50F0E0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DFE4C-C08B-470F-87AB-855CCE6EA9A9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ADB4F2CC-DDAD-41AD-8313-0F046C0A3BEB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B4AC0-ADB6-4A69-BBF5-497BAF5FDB8B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C75BA-162C-4DC6-85E1-F5F5A5DC25B0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DC0A9D-3D1F-42FB-A992-4BEB21EA25B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40590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A7AE06-61C5-43FC-8140-B2E4A4C3D3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42833667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AC518-A752-46EC-A45B-328F4EEEC5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4C1189-7E68-4A8B-B131-23F9E769108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8654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CAC0D-E101-4304-BB8B-5E817250CFC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9494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86FA22-0800-451E-AA15-70B1F13B568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3917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756F106-83A0-479F-9C8E-8149BF0845CE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0244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756F106-83A0-479F-9C8E-8149BF0845C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756F106-83A0-479F-9C8E-8149BF0845C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756F106-83A0-479F-9C8E-8149BF0845C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756F106-83A0-479F-9C8E-8149BF0845C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47" r:id="rId13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slide" Target="slide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26988"/>
            <a:ext cx="9144000" cy="6831012"/>
          </a:xfrm>
          <a:prstGeom prst="rect">
            <a:avLst/>
          </a:prstGeom>
          <a:gradFill rotWithShape="1">
            <a:gsLst>
              <a:gs pos="0">
                <a:srgbClr val="66FFFF"/>
              </a:gs>
              <a:gs pos="100000">
                <a:srgbClr val="2F767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chemeClr val="accent1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0723" name="Picture 3" descr="A02102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288" y="82550"/>
            <a:ext cx="2813051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WordArt 4"/>
          <p:cNvSpPr>
            <a:spLocks noChangeArrowheads="1" noChangeShapeType="1" noTextEdit="1"/>
          </p:cNvSpPr>
          <p:nvPr/>
        </p:nvSpPr>
        <p:spPr bwMode="auto">
          <a:xfrm>
            <a:off x="609600" y="2133600"/>
            <a:ext cx="7558088" cy="2112963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10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0000FF"/>
              </a:contourClr>
            </a:sp3d>
          </a:bodyPr>
          <a:lstStyle/>
          <a:p>
            <a:pPr algn="ctr"/>
            <a:r>
              <a:rPr lang="en-US" sz="4000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</a:t>
            </a:r>
          </a:p>
          <a:p>
            <a:pPr algn="ctr"/>
            <a:r>
              <a:rPr lang="en-US" sz="4000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THĂM LỚP </a:t>
            </a:r>
          </a:p>
          <a:p>
            <a:pPr algn="ctr"/>
            <a:endParaRPr lang="en-US" sz="4000" kern="10" dirty="0">
              <a:ln w="9525">
                <a:round/>
                <a:headEnd/>
                <a:tailEnd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5" name="Picture 5" descr="CGA5120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878"/>
          <a:stretch>
            <a:fillRect/>
          </a:stretch>
        </p:blipFill>
        <p:spPr bwMode="auto">
          <a:xfrm rot="1556543">
            <a:off x="6611938" y="4225925"/>
            <a:ext cx="3201987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 descr="EARTH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83413" y="0"/>
            <a:ext cx="1830387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27" name="Group 7"/>
          <p:cNvGrpSpPr>
            <a:grpSpLocks/>
          </p:cNvGrpSpPr>
          <p:nvPr/>
        </p:nvGrpSpPr>
        <p:grpSpPr bwMode="auto">
          <a:xfrm>
            <a:off x="6781800" y="0"/>
            <a:ext cx="2362200" cy="1379538"/>
            <a:chOff x="48" y="18"/>
            <a:chExt cx="672" cy="706"/>
          </a:xfrm>
        </p:grpSpPr>
        <p:grpSp>
          <p:nvGrpSpPr>
            <p:cNvPr id="30740" name="Group 8"/>
            <p:cNvGrpSpPr>
              <a:grpSpLocks/>
            </p:cNvGrpSpPr>
            <p:nvPr/>
          </p:nvGrpSpPr>
          <p:grpSpPr bwMode="auto">
            <a:xfrm>
              <a:off x="48" y="18"/>
              <a:ext cx="672" cy="706"/>
              <a:chOff x="336" y="-360"/>
              <a:chExt cx="624" cy="653"/>
            </a:xfrm>
          </p:grpSpPr>
          <p:pic>
            <p:nvPicPr>
              <p:cNvPr id="30742" name="Picture 9" descr="DSTARS-P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90" y="-144"/>
                <a:ext cx="270" cy="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43" name="Picture 10" descr="DSTARS-P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18" y="73"/>
                <a:ext cx="270" cy="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44" name="Picture 11" descr="DSTARS-P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57" y="67"/>
                <a:ext cx="270" cy="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45" name="Picture 12" descr="DSTARS-P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36" y="-192"/>
                <a:ext cx="270" cy="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46" name="Picture 13" descr="DSTARS-P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77" y="-360"/>
                <a:ext cx="271" cy="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0741" name="WordArt 14"/>
            <p:cNvSpPr>
              <a:spLocks noChangeArrowheads="1" noChangeShapeType="1" noTextEdit="1"/>
            </p:cNvSpPr>
            <p:nvPr/>
          </p:nvSpPr>
          <p:spPr bwMode="auto">
            <a:xfrm>
              <a:off x="113" y="291"/>
              <a:ext cx="564" cy="23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i="1" kern="10">
                  <a:ln w="9525">
                    <a:solidFill>
                      <a:srgbClr val="FF66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 LÝ 7 </a:t>
              </a:r>
            </a:p>
          </p:txBody>
        </p:sp>
      </p:grpSp>
      <p:grpSp>
        <p:nvGrpSpPr>
          <p:cNvPr id="30728" name="Group 15"/>
          <p:cNvGrpSpPr>
            <a:grpSpLocks/>
          </p:cNvGrpSpPr>
          <p:nvPr/>
        </p:nvGrpSpPr>
        <p:grpSpPr bwMode="auto">
          <a:xfrm>
            <a:off x="38100" y="5446713"/>
            <a:ext cx="2208213" cy="1220787"/>
            <a:chOff x="0" y="3552"/>
            <a:chExt cx="1392" cy="768"/>
          </a:xfrm>
        </p:grpSpPr>
        <p:pic>
          <p:nvPicPr>
            <p:cNvPr id="30738" name="Picture 16" descr="671691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9" name="Picture 17" descr="671691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29" name="Picture 18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5588" y="1143000"/>
            <a:ext cx="1198562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20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95600"/>
            <a:ext cx="120015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2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9200" y="228600"/>
            <a:ext cx="120015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23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2700" y="4370388"/>
            <a:ext cx="1198563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Picture 24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371600"/>
            <a:ext cx="120015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4" name="Picture 25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795963"/>
            <a:ext cx="1198563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5" name="Picture 26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795963"/>
            <a:ext cx="1200150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6" name="Picture 27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31213" y="3549650"/>
            <a:ext cx="120015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7" name="TextBox 1"/>
          <p:cNvSpPr txBox="1">
            <a:spLocks noChangeArrowheads="1"/>
          </p:cNvSpPr>
          <p:nvPr/>
        </p:nvSpPr>
        <p:spPr bwMode="auto">
          <a:xfrm>
            <a:off x="2233066" y="4899025"/>
            <a:ext cx="51605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endParaRPr lang="en-US" alt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15227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Untitled-2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57066" y="178460"/>
            <a:ext cx="4451804" cy="5216500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4" name="Freeform 9"/>
          <p:cNvSpPr>
            <a:spLocks/>
          </p:cNvSpPr>
          <p:nvPr/>
        </p:nvSpPr>
        <p:spPr bwMode="auto">
          <a:xfrm>
            <a:off x="4726577" y="1156391"/>
            <a:ext cx="3052666" cy="3317635"/>
          </a:xfrm>
          <a:custGeom>
            <a:avLst/>
            <a:gdLst>
              <a:gd name="T0" fmla="*/ 2147483647 w 3464"/>
              <a:gd name="T1" fmla="*/ 2147483647 h 1832"/>
              <a:gd name="T2" fmla="*/ 2147483647 w 3464"/>
              <a:gd name="T3" fmla="*/ 2147483647 h 1832"/>
              <a:gd name="T4" fmla="*/ 2147483647 w 3464"/>
              <a:gd name="T5" fmla="*/ 2147483647 h 1832"/>
              <a:gd name="T6" fmla="*/ 2147483647 w 3464"/>
              <a:gd name="T7" fmla="*/ 2147483647 h 1832"/>
              <a:gd name="T8" fmla="*/ 2147483647 w 3464"/>
              <a:gd name="T9" fmla="*/ 2147483647 h 1832"/>
              <a:gd name="T10" fmla="*/ 2147483647 w 3464"/>
              <a:gd name="T11" fmla="*/ 2147483647 h 1832"/>
              <a:gd name="T12" fmla="*/ 2147483647 w 3464"/>
              <a:gd name="T13" fmla="*/ 2147483647 h 1832"/>
              <a:gd name="T14" fmla="*/ 2147483647 w 3464"/>
              <a:gd name="T15" fmla="*/ 2147483647 h 1832"/>
              <a:gd name="T16" fmla="*/ 2147483647 w 3464"/>
              <a:gd name="T17" fmla="*/ 2147483647 h 1832"/>
              <a:gd name="T18" fmla="*/ 2147483647 w 3464"/>
              <a:gd name="T19" fmla="*/ 2147483647 h 1832"/>
              <a:gd name="T20" fmla="*/ 2147483647 w 3464"/>
              <a:gd name="T21" fmla="*/ 2147483647 h 1832"/>
              <a:gd name="T22" fmla="*/ 2147483647 w 3464"/>
              <a:gd name="T23" fmla="*/ 2147483647 h 1832"/>
              <a:gd name="T24" fmla="*/ 2147483647 w 3464"/>
              <a:gd name="T25" fmla="*/ 2147483647 h 1832"/>
              <a:gd name="T26" fmla="*/ 2147483647 w 3464"/>
              <a:gd name="T27" fmla="*/ 2147483647 h 1832"/>
              <a:gd name="T28" fmla="*/ 2147483647 w 3464"/>
              <a:gd name="T29" fmla="*/ 2147483647 h 1832"/>
              <a:gd name="T30" fmla="*/ 2147483647 w 3464"/>
              <a:gd name="T31" fmla="*/ 2147483647 h 1832"/>
              <a:gd name="T32" fmla="*/ 2147483647 w 3464"/>
              <a:gd name="T33" fmla="*/ 2147483647 h 1832"/>
              <a:gd name="T34" fmla="*/ 2147483647 w 3464"/>
              <a:gd name="T35" fmla="*/ 2147483647 h 1832"/>
              <a:gd name="T36" fmla="*/ 2147483647 w 3464"/>
              <a:gd name="T37" fmla="*/ 2147483647 h 1832"/>
              <a:gd name="T38" fmla="*/ 2147483647 w 3464"/>
              <a:gd name="T39" fmla="*/ 2147483647 h 1832"/>
              <a:gd name="T40" fmla="*/ 2147483647 w 3464"/>
              <a:gd name="T41" fmla="*/ 2147483647 h 1832"/>
              <a:gd name="T42" fmla="*/ 2147483647 w 3464"/>
              <a:gd name="T43" fmla="*/ 2147483647 h 1832"/>
              <a:gd name="T44" fmla="*/ 2147483647 w 3464"/>
              <a:gd name="T45" fmla="*/ 2147483647 h 1832"/>
              <a:gd name="T46" fmla="*/ 2147483647 w 3464"/>
              <a:gd name="T47" fmla="*/ 2147483647 h 1832"/>
              <a:gd name="T48" fmla="*/ 2147483647 w 3464"/>
              <a:gd name="T49" fmla="*/ 2147483647 h 1832"/>
              <a:gd name="T50" fmla="*/ 2147483647 w 3464"/>
              <a:gd name="T51" fmla="*/ 2147483647 h 1832"/>
              <a:gd name="T52" fmla="*/ 2147483647 w 3464"/>
              <a:gd name="T53" fmla="*/ 2147483647 h 1832"/>
              <a:gd name="T54" fmla="*/ 2147483647 w 3464"/>
              <a:gd name="T55" fmla="*/ 2147483647 h 1832"/>
              <a:gd name="T56" fmla="*/ 2147483647 w 3464"/>
              <a:gd name="T57" fmla="*/ 2147483647 h 1832"/>
              <a:gd name="T58" fmla="*/ 2147483647 w 3464"/>
              <a:gd name="T59" fmla="*/ 2147483647 h 1832"/>
              <a:gd name="T60" fmla="*/ 2147483647 w 3464"/>
              <a:gd name="T61" fmla="*/ 2147483647 h 1832"/>
              <a:gd name="T62" fmla="*/ 2147483647 w 3464"/>
              <a:gd name="T63" fmla="*/ 2147483647 h 1832"/>
              <a:gd name="T64" fmla="*/ 2147483647 w 3464"/>
              <a:gd name="T65" fmla="*/ 2147483647 h 1832"/>
              <a:gd name="T66" fmla="*/ 2147483647 w 3464"/>
              <a:gd name="T67" fmla="*/ 2147483647 h 1832"/>
              <a:gd name="T68" fmla="*/ 2147483647 w 3464"/>
              <a:gd name="T69" fmla="*/ 2147483647 h 1832"/>
              <a:gd name="T70" fmla="*/ 2147483647 w 3464"/>
              <a:gd name="T71" fmla="*/ 2147483647 h 1832"/>
              <a:gd name="T72" fmla="*/ 2147483647 w 3464"/>
              <a:gd name="T73" fmla="*/ 2147483647 h 1832"/>
              <a:gd name="T74" fmla="*/ 2147483647 w 3464"/>
              <a:gd name="T75" fmla="*/ 2147483647 h 1832"/>
              <a:gd name="T76" fmla="*/ 2147483647 w 3464"/>
              <a:gd name="T77" fmla="*/ 2147483647 h 1832"/>
              <a:gd name="T78" fmla="*/ 2147483647 w 3464"/>
              <a:gd name="T79" fmla="*/ 2147483647 h 1832"/>
              <a:gd name="T80" fmla="*/ 2147483647 w 3464"/>
              <a:gd name="T81" fmla="*/ 2147483647 h 1832"/>
              <a:gd name="T82" fmla="*/ 2147483647 w 3464"/>
              <a:gd name="T83" fmla="*/ 2147483647 h 1832"/>
              <a:gd name="T84" fmla="*/ 2147483647 w 3464"/>
              <a:gd name="T85" fmla="*/ 2147483647 h 1832"/>
              <a:gd name="T86" fmla="*/ 2147483647 w 3464"/>
              <a:gd name="T87" fmla="*/ 2147483647 h 1832"/>
              <a:gd name="T88" fmla="*/ 2147483647 w 3464"/>
              <a:gd name="T89" fmla="*/ 2147483647 h 1832"/>
              <a:gd name="T90" fmla="*/ 2147483647 w 3464"/>
              <a:gd name="T91" fmla="*/ 2147483647 h 1832"/>
              <a:gd name="T92" fmla="*/ 2147483647 w 3464"/>
              <a:gd name="T93" fmla="*/ 2147483647 h 1832"/>
              <a:gd name="T94" fmla="*/ 2147483647 w 3464"/>
              <a:gd name="T95" fmla="*/ 2147483647 h 1832"/>
              <a:gd name="T96" fmla="*/ 2147483647 w 3464"/>
              <a:gd name="T97" fmla="*/ 2147483647 h 1832"/>
              <a:gd name="T98" fmla="*/ 2147483647 w 3464"/>
              <a:gd name="T99" fmla="*/ 2147483647 h 1832"/>
              <a:gd name="T100" fmla="*/ 2147483647 w 3464"/>
              <a:gd name="T101" fmla="*/ 2147483647 h 1832"/>
              <a:gd name="T102" fmla="*/ 2147483647 w 3464"/>
              <a:gd name="T103" fmla="*/ 2147483647 h 1832"/>
              <a:gd name="T104" fmla="*/ 2147483647 w 3464"/>
              <a:gd name="T105" fmla="*/ 2147483647 h 1832"/>
              <a:gd name="T106" fmla="*/ 2147483647 w 3464"/>
              <a:gd name="T107" fmla="*/ 2147483647 h 183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3464"/>
              <a:gd name="T163" fmla="*/ 0 h 1832"/>
              <a:gd name="T164" fmla="*/ 3464 w 3464"/>
              <a:gd name="T165" fmla="*/ 1832 h 1832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3464" h="1832">
                <a:moveTo>
                  <a:pt x="3464" y="0"/>
                </a:moveTo>
                <a:cubicBezTo>
                  <a:pt x="3392" y="92"/>
                  <a:pt x="3320" y="184"/>
                  <a:pt x="3272" y="192"/>
                </a:cubicBezTo>
                <a:cubicBezTo>
                  <a:pt x="3224" y="200"/>
                  <a:pt x="3192" y="56"/>
                  <a:pt x="3176" y="48"/>
                </a:cubicBezTo>
                <a:cubicBezTo>
                  <a:pt x="3160" y="40"/>
                  <a:pt x="3192" y="104"/>
                  <a:pt x="3176" y="144"/>
                </a:cubicBezTo>
                <a:cubicBezTo>
                  <a:pt x="3160" y="184"/>
                  <a:pt x="3112" y="264"/>
                  <a:pt x="3080" y="288"/>
                </a:cubicBezTo>
                <a:cubicBezTo>
                  <a:pt x="3048" y="312"/>
                  <a:pt x="3008" y="280"/>
                  <a:pt x="2984" y="288"/>
                </a:cubicBezTo>
                <a:cubicBezTo>
                  <a:pt x="2960" y="296"/>
                  <a:pt x="2928" y="304"/>
                  <a:pt x="2936" y="336"/>
                </a:cubicBezTo>
                <a:cubicBezTo>
                  <a:pt x="2944" y="368"/>
                  <a:pt x="3032" y="464"/>
                  <a:pt x="3032" y="480"/>
                </a:cubicBezTo>
                <a:cubicBezTo>
                  <a:pt x="3032" y="496"/>
                  <a:pt x="2968" y="472"/>
                  <a:pt x="2936" y="432"/>
                </a:cubicBezTo>
                <a:cubicBezTo>
                  <a:pt x="2904" y="392"/>
                  <a:pt x="2832" y="272"/>
                  <a:pt x="2840" y="240"/>
                </a:cubicBezTo>
                <a:cubicBezTo>
                  <a:pt x="2848" y="208"/>
                  <a:pt x="2952" y="248"/>
                  <a:pt x="2984" y="240"/>
                </a:cubicBezTo>
                <a:cubicBezTo>
                  <a:pt x="3016" y="232"/>
                  <a:pt x="3048" y="216"/>
                  <a:pt x="3032" y="192"/>
                </a:cubicBezTo>
                <a:cubicBezTo>
                  <a:pt x="3016" y="168"/>
                  <a:pt x="2968" y="120"/>
                  <a:pt x="2888" y="96"/>
                </a:cubicBezTo>
                <a:cubicBezTo>
                  <a:pt x="2808" y="72"/>
                  <a:pt x="2648" y="56"/>
                  <a:pt x="2552" y="48"/>
                </a:cubicBezTo>
                <a:cubicBezTo>
                  <a:pt x="2456" y="40"/>
                  <a:pt x="2384" y="32"/>
                  <a:pt x="2312" y="48"/>
                </a:cubicBezTo>
                <a:cubicBezTo>
                  <a:pt x="2240" y="64"/>
                  <a:pt x="2176" y="104"/>
                  <a:pt x="2120" y="144"/>
                </a:cubicBezTo>
                <a:cubicBezTo>
                  <a:pt x="2064" y="184"/>
                  <a:pt x="2032" y="240"/>
                  <a:pt x="1976" y="288"/>
                </a:cubicBezTo>
                <a:cubicBezTo>
                  <a:pt x="1920" y="336"/>
                  <a:pt x="1832" y="408"/>
                  <a:pt x="1784" y="432"/>
                </a:cubicBezTo>
                <a:cubicBezTo>
                  <a:pt x="1736" y="456"/>
                  <a:pt x="1728" y="416"/>
                  <a:pt x="1688" y="432"/>
                </a:cubicBezTo>
                <a:cubicBezTo>
                  <a:pt x="1648" y="448"/>
                  <a:pt x="1576" y="496"/>
                  <a:pt x="1544" y="528"/>
                </a:cubicBezTo>
                <a:cubicBezTo>
                  <a:pt x="1512" y="560"/>
                  <a:pt x="1488" y="592"/>
                  <a:pt x="1496" y="624"/>
                </a:cubicBezTo>
                <a:cubicBezTo>
                  <a:pt x="1504" y="656"/>
                  <a:pt x="1544" y="712"/>
                  <a:pt x="1592" y="720"/>
                </a:cubicBezTo>
                <a:cubicBezTo>
                  <a:pt x="1640" y="728"/>
                  <a:pt x="1736" y="696"/>
                  <a:pt x="1784" y="672"/>
                </a:cubicBezTo>
                <a:cubicBezTo>
                  <a:pt x="1832" y="648"/>
                  <a:pt x="1872" y="576"/>
                  <a:pt x="1880" y="576"/>
                </a:cubicBezTo>
                <a:cubicBezTo>
                  <a:pt x="1888" y="576"/>
                  <a:pt x="1840" y="632"/>
                  <a:pt x="1832" y="672"/>
                </a:cubicBezTo>
                <a:cubicBezTo>
                  <a:pt x="1824" y="712"/>
                  <a:pt x="1792" y="784"/>
                  <a:pt x="1832" y="816"/>
                </a:cubicBezTo>
                <a:cubicBezTo>
                  <a:pt x="1872" y="848"/>
                  <a:pt x="2024" y="880"/>
                  <a:pt x="2072" y="864"/>
                </a:cubicBezTo>
                <a:cubicBezTo>
                  <a:pt x="2120" y="848"/>
                  <a:pt x="2096" y="760"/>
                  <a:pt x="2120" y="720"/>
                </a:cubicBezTo>
                <a:cubicBezTo>
                  <a:pt x="2144" y="680"/>
                  <a:pt x="2208" y="656"/>
                  <a:pt x="2216" y="624"/>
                </a:cubicBezTo>
                <a:cubicBezTo>
                  <a:pt x="2224" y="592"/>
                  <a:pt x="2168" y="552"/>
                  <a:pt x="2168" y="528"/>
                </a:cubicBezTo>
                <a:cubicBezTo>
                  <a:pt x="2168" y="504"/>
                  <a:pt x="2184" y="512"/>
                  <a:pt x="2216" y="480"/>
                </a:cubicBezTo>
                <a:cubicBezTo>
                  <a:pt x="2248" y="448"/>
                  <a:pt x="2320" y="368"/>
                  <a:pt x="2360" y="336"/>
                </a:cubicBezTo>
                <a:cubicBezTo>
                  <a:pt x="2400" y="304"/>
                  <a:pt x="2440" y="280"/>
                  <a:pt x="2456" y="288"/>
                </a:cubicBezTo>
                <a:cubicBezTo>
                  <a:pt x="2472" y="296"/>
                  <a:pt x="2480" y="352"/>
                  <a:pt x="2456" y="384"/>
                </a:cubicBezTo>
                <a:cubicBezTo>
                  <a:pt x="2432" y="416"/>
                  <a:pt x="2336" y="448"/>
                  <a:pt x="2312" y="480"/>
                </a:cubicBezTo>
                <a:cubicBezTo>
                  <a:pt x="2288" y="512"/>
                  <a:pt x="2304" y="552"/>
                  <a:pt x="2312" y="576"/>
                </a:cubicBezTo>
                <a:cubicBezTo>
                  <a:pt x="2320" y="600"/>
                  <a:pt x="2312" y="616"/>
                  <a:pt x="2360" y="624"/>
                </a:cubicBezTo>
                <a:cubicBezTo>
                  <a:pt x="2408" y="632"/>
                  <a:pt x="2544" y="632"/>
                  <a:pt x="2600" y="624"/>
                </a:cubicBezTo>
                <a:cubicBezTo>
                  <a:pt x="2656" y="616"/>
                  <a:pt x="2688" y="576"/>
                  <a:pt x="2696" y="576"/>
                </a:cubicBezTo>
                <a:cubicBezTo>
                  <a:pt x="2704" y="576"/>
                  <a:pt x="2680" y="608"/>
                  <a:pt x="2648" y="624"/>
                </a:cubicBezTo>
                <a:cubicBezTo>
                  <a:pt x="2616" y="640"/>
                  <a:pt x="2544" y="664"/>
                  <a:pt x="2504" y="672"/>
                </a:cubicBezTo>
                <a:cubicBezTo>
                  <a:pt x="2464" y="680"/>
                  <a:pt x="2408" y="656"/>
                  <a:pt x="2408" y="672"/>
                </a:cubicBezTo>
                <a:cubicBezTo>
                  <a:pt x="2408" y="688"/>
                  <a:pt x="2504" y="744"/>
                  <a:pt x="2504" y="768"/>
                </a:cubicBezTo>
                <a:cubicBezTo>
                  <a:pt x="2504" y="792"/>
                  <a:pt x="2432" y="816"/>
                  <a:pt x="2408" y="816"/>
                </a:cubicBezTo>
                <a:cubicBezTo>
                  <a:pt x="2384" y="816"/>
                  <a:pt x="2376" y="752"/>
                  <a:pt x="2360" y="768"/>
                </a:cubicBezTo>
                <a:cubicBezTo>
                  <a:pt x="2344" y="784"/>
                  <a:pt x="2336" y="880"/>
                  <a:pt x="2312" y="912"/>
                </a:cubicBezTo>
                <a:cubicBezTo>
                  <a:pt x="2288" y="944"/>
                  <a:pt x="2256" y="960"/>
                  <a:pt x="2216" y="960"/>
                </a:cubicBezTo>
                <a:cubicBezTo>
                  <a:pt x="2176" y="960"/>
                  <a:pt x="2128" y="912"/>
                  <a:pt x="2072" y="912"/>
                </a:cubicBezTo>
                <a:cubicBezTo>
                  <a:pt x="2016" y="912"/>
                  <a:pt x="1936" y="952"/>
                  <a:pt x="1880" y="960"/>
                </a:cubicBezTo>
                <a:cubicBezTo>
                  <a:pt x="1824" y="968"/>
                  <a:pt x="1776" y="976"/>
                  <a:pt x="1736" y="960"/>
                </a:cubicBezTo>
                <a:cubicBezTo>
                  <a:pt x="1696" y="944"/>
                  <a:pt x="1640" y="888"/>
                  <a:pt x="1640" y="864"/>
                </a:cubicBezTo>
                <a:cubicBezTo>
                  <a:pt x="1640" y="840"/>
                  <a:pt x="1736" y="824"/>
                  <a:pt x="1736" y="816"/>
                </a:cubicBezTo>
                <a:cubicBezTo>
                  <a:pt x="1736" y="808"/>
                  <a:pt x="1664" y="800"/>
                  <a:pt x="1640" y="816"/>
                </a:cubicBezTo>
                <a:cubicBezTo>
                  <a:pt x="1616" y="832"/>
                  <a:pt x="1624" y="888"/>
                  <a:pt x="1592" y="912"/>
                </a:cubicBezTo>
                <a:cubicBezTo>
                  <a:pt x="1560" y="936"/>
                  <a:pt x="1488" y="952"/>
                  <a:pt x="1448" y="960"/>
                </a:cubicBezTo>
                <a:cubicBezTo>
                  <a:pt x="1408" y="968"/>
                  <a:pt x="1376" y="960"/>
                  <a:pt x="1352" y="960"/>
                </a:cubicBezTo>
                <a:cubicBezTo>
                  <a:pt x="1328" y="960"/>
                  <a:pt x="1320" y="952"/>
                  <a:pt x="1304" y="960"/>
                </a:cubicBezTo>
                <a:cubicBezTo>
                  <a:pt x="1288" y="968"/>
                  <a:pt x="1296" y="992"/>
                  <a:pt x="1256" y="1008"/>
                </a:cubicBezTo>
                <a:cubicBezTo>
                  <a:pt x="1216" y="1024"/>
                  <a:pt x="1120" y="1032"/>
                  <a:pt x="1064" y="1056"/>
                </a:cubicBezTo>
                <a:cubicBezTo>
                  <a:pt x="1008" y="1080"/>
                  <a:pt x="952" y="1144"/>
                  <a:pt x="920" y="1152"/>
                </a:cubicBezTo>
                <a:cubicBezTo>
                  <a:pt x="888" y="1160"/>
                  <a:pt x="888" y="1112"/>
                  <a:pt x="872" y="1104"/>
                </a:cubicBezTo>
                <a:cubicBezTo>
                  <a:pt x="856" y="1096"/>
                  <a:pt x="840" y="1096"/>
                  <a:pt x="824" y="1104"/>
                </a:cubicBezTo>
                <a:cubicBezTo>
                  <a:pt x="808" y="1112"/>
                  <a:pt x="808" y="1152"/>
                  <a:pt x="776" y="1152"/>
                </a:cubicBezTo>
                <a:cubicBezTo>
                  <a:pt x="744" y="1152"/>
                  <a:pt x="632" y="1096"/>
                  <a:pt x="632" y="1104"/>
                </a:cubicBezTo>
                <a:cubicBezTo>
                  <a:pt x="632" y="1112"/>
                  <a:pt x="752" y="1160"/>
                  <a:pt x="776" y="1200"/>
                </a:cubicBezTo>
                <a:cubicBezTo>
                  <a:pt x="800" y="1240"/>
                  <a:pt x="808" y="1304"/>
                  <a:pt x="776" y="1344"/>
                </a:cubicBezTo>
                <a:cubicBezTo>
                  <a:pt x="744" y="1384"/>
                  <a:pt x="656" y="1448"/>
                  <a:pt x="584" y="1440"/>
                </a:cubicBezTo>
                <a:cubicBezTo>
                  <a:pt x="512" y="1432"/>
                  <a:pt x="408" y="1312"/>
                  <a:pt x="344" y="1296"/>
                </a:cubicBezTo>
                <a:cubicBezTo>
                  <a:pt x="280" y="1280"/>
                  <a:pt x="248" y="1320"/>
                  <a:pt x="200" y="1344"/>
                </a:cubicBezTo>
                <a:cubicBezTo>
                  <a:pt x="152" y="1368"/>
                  <a:pt x="88" y="1392"/>
                  <a:pt x="56" y="1440"/>
                </a:cubicBezTo>
                <a:cubicBezTo>
                  <a:pt x="24" y="1488"/>
                  <a:pt x="0" y="1600"/>
                  <a:pt x="8" y="1632"/>
                </a:cubicBezTo>
                <a:cubicBezTo>
                  <a:pt x="16" y="1664"/>
                  <a:pt x="80" y="1616"/>
                  <a:pt x="104" y="1632"/>
                </a:cubicBezTo>
                <a:cubicBezTo>
                  <a:pt x="128" y="1648"/>
                  <a:pt x="120" y="1712"/>
                  <a:pt x="152" y="1728"/>
                </a:cubicBezTo>
                <a:cubicBezTo>
                  <a:pt x="184" y="1744"/>
                  <a:pt x="240" y="1728"/>
                  <a:pt x="296" y="1728"/>
                </a:cubicBezTo>
                <a:cubicBezTo>
                  <a:pt x="352" y="1728"/>
                  <a:pt x="440" y="1744"/>
                  <a:pt x="488" y="1728"/>
                </a:cubicBezTo>
                <a:cubicBezTo>
                  <a:pt x="536" y="1712"/>
                  <a:pt x="560" y="1632"/>
                  <a:pt x="584" y="1632"/>
                </a:cubicBezTo>
                <a:cubicBezTo>
                  <a:pt x="608" y="1632"/>
                  <a:pt x="616" y="1736"/>
                  <a:pt x="632" y="1728"/>
                </a:cubicBezTo>
                <a:cubicBezTo>
                  <a:pt x="648" y="1720"/>
                  <a:pt x="656" y="1608"/>
                  <a:pt x="680" y="1584"/>
                </a:cubicBezTo>
                <a:cubicBezTo>
                  <a:pt x="704" y="1560"/>
                  <a:pt x="720" y="1592"/>
                  <a:pt x="776" y="1584"/>
                </a:cubicBezTo>
                <a:cubicBezTo>
                  <a:pt x="832" y="1576"/>
                  <a:pt x="960" y="1568"/>
                  <a:pt x="1016" y="1536"/>
                </a:cubicBezTo>
                <a:cubicBezTo>
                  <a:pt x="1072" y="1504"/>
                  <a:pt x="1080" y="1392"/>
                  <a:pt x="1112" y="1392"/>
                </a:cubicBezTo>
                <a:cubicBezTo>
                  <a:pt x="1144" y="1392"/>
                  <a:pt x="1184" y="1520"/>
                  <a:pt x="1208" y="1536"/>
                </a:cubicBezTo>
                <a:cubicBezTo>
                  <a:pt x="1232" y="1552"/>
                  <a:pt x="1232" y="1504"/>
                  <a:pt x="1256" y="1488"/>
                </a:cubicBezTo>
                <a:cubicBezTo>
                  <a:pt x="1280" y="1472"/>
                  <a:pt x="1312" y="1448"/>
                  <a:pt x="1352" y="1440"/>
                </a:cubicBezTo>
                <a:cubicBezTo>
                  <a:pt x="1392" y="1432"/>
                  <a:pt x="1456" y="1432"/>
                  <a:pt x="1496" y="1440"/>
                </a:cubicBezTo>
                <a:cubicBezTo>
                  <a:pt x="1536" y="1448"/>
                  <a:pt x="1552" y="1464"/>
                  <a:pt x="1592" y="1488"/>
                </a:cubicBezTo>
                <a:cubicBezTo>
                  <a:pt x="1632" y="1512"/>
                  <a:pt x="1680" y="1544"/>
                  <a:pt x="1736" y="1584"/>
                </a:cubicBezTo>
                <a:cubicBezTo>
                  <a:pt x="1792" y="1624"/>
                  <a:pt x="1880" y="1688"/>
                  <a:pt x="1928" y="1728"/>
                </a:cubicBezTo>
                <a:cubicBezTo>
                  <a:pt x="1976" y="1768"/>
                  <a:pt x="2008" y="1816"/>
                  <a:pt x="2024" y="1824"/>
                </a:cubicBezTo>
                <a:cubicBezTo>
                  <a:pt x="2040" y="1832"/>
                  <a:pt x="2016" y="1800"/>
                  <a:pt x="2024" y="1776"/>
                </a:cubicBezTo>
                <a:cubicBezTo>
                  <a:pt x="2032" y="1752"/>
                  <a:pt x="2088" y="1712"/>
                  <a:pt x="2072" y="1680"/>
                </a:cubicBezTo>
                <a:cubicBezTo>
                  <a:pt x="2056" y="1648"/>
                  <a:pt x="1992" y="1624"/>
                  <a:pt x="1928" y="1584"/>
                </a:cubicBezTo>
                <a:cubicBezTo>
                  <a:pt x="1864" y="1544"/>
                  <a:pt x="1712" y="1472"/>
                  <a:pt x="1688" y="1440"/>
                </a:cubicBezTo>
                <a:cubicBezTo>
                  <a:pt x="1664" y="1408"/>
                  <a:pt x="1752" y="1384"/>
                  <a:pt x="1784" y="1392"/>
                </a:cubicBezTo>
                <a:cubicBezTo>
                  <a:pt x="1816" y="1400"/>
                  <a:pt x="1832" y="1464"/>
                  <a:pt x="1880" y="1488"/>
                </a:cubicBezTo>
                <a:cubicBezTo>
                  <a:pt x="1928" y="1512"/>
                  <a:pt x="2008" y="1512"/>
                  <a:pt x="2072" y="1536"/>
                </a:cubicBezTo>
                <a:cubicBezTo>
                  <a:pt x="2136" y="1560"/>
                  <a:pt x="2240" y="1608"/>
                  <a:pt x="2264" y="1632"/>
                </a:cubicBezTo>
                <a:cubicBezTo>
                  <a:pt x="2288" y="1656"/>
                  <a:pt x="2192" y="1648"/>
                  <a:pt x="2216" y="1680"/>
                </a:cubicBezTo>
                <a:cubicBezTo>
                  <a:pt x="2240" y="1712"/>
                  <a:pt x="2368" y="1824"/>
                  <a:pt x="2408" y="1824"/>
                </a:cubicBezTo>
                <a:cubicBezTo>
                  <a:pt x="2448" y="1824"/>
                  <a:pt x="2416" y="1712"/>
                  <a:pt x="2456" y="1680"/>
                </a:cubicBezTo>
                <a:cubicBezTo>
                  <a:pt x="2496" y="1648"/>
                  <a:pt x="2608" y="1632"/>
                  <a:pt x="2648" y="1632"/>
                </a:cubicBezTo>
                <a:cubicBezTo>
                  <a:pt x="2688" y="1632"/>
                  <a:pt x="2664" y="1672"/>
                  <a:pt x="2696" y="1680"/>
                </a:cubicBezTo>
                <a:cubicBezTo>
                  <a:pt x="2728" y="1688"/>
                  <a:pt x="2808" y="1696"/>
                  <a:pt x="2840" y="1680"/>
                </a:cubicBezTo>
                <a:cubicBezTo>
                  <a:pt x="2872" y="1664"/>
                  <a:pt x="2888" y="1608"/>
                  <a:pt x="2888" y="1584"/>
                </a:cubicBezTo>
                <a:cubicBezTo>
                  <a:pt x="2888" y="1560"/>
                  <a:pt x="2832" y="1576"/>
                  <a:pt x="2840" y="1536"/>
                </a:cubicBezTo>
                <a:cubicBezTo>
                  <a:pt x="2848" y="1496"/>
                  <a:pt x="2896" y="1376"/>
                  <a:pt x="2936" y="1344"/>
                </a:cubicBezTo>
                <a:cubicBezTo>
                  <a:pt x="2976" y="1312"/>
                  <a:pt x="3032" y="1336"/>
                  <a:pt x="3080" y="1344"/>
                </a:cubicBezTo>
                <a:cubicBezTo>
                  <a:pt x="3128" y="1352"/>
                  <a:pt x="3200" y="1384"/>
                  <a:pt x="3224" y="1392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FF3300"/>
              </a:solidFill>
              <a:latin typeface=".VnVogueH" pitchFamily="34" charset="0"/>
            </a:endParaRPr>
          </a:p>
        </p:txBody>
      </p:sp>
      <p:pic>
        <p:nvPicPr>
          <p:cNvPr id="17" name="Picture 42" descr="P1010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671"/>
          <a:stretch>
            <a:fillRect/>
          </a:stretch>
        </p:blipFill>
        <p:spPr bwMode="auto">
          <a:xfrm>
            <a:off x="116939" y="137517"/>
            <a:ext cx="4113763" cy="5309693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Freeform 17"/>
          <p:cNvSpPr/>
          <p:nvPr/>
        </p:nvSpPr>
        <p:spPr bwMode="auto">
          <a:xfrm>
            <a:off x="322068" y="595995"/>
            <a:ext cx="3590737" cy="4394016"/>
          </a:xfrm>
          <a:custGeom>
            <a:avLst/>
            <a:gdLst>
              <a:gd name="connsiteX0" fmla="*/ 834084 w 3590737"/>
              <a:gd name="connsiteY0" fmla="*/ 13548 h 3577019"/>
              <a:gd name="connsiteX1" fmla="*/ 901319 w 3590737"/>
              <a:gd name="connsiteY1" fmla="*/ 40442 h 3577019"/>
              <a:gd name="connsiteX2" fmla="*/ 941660 w 3590737"/>
              <a:gd name="connsiteY2" fmla="*/ 53890 h 3577019"/>
              <a:gd name="connsiteX3" fmla="*/ 1143366 w 3590737"/>
              <a:gd name="connsiteY3" fmla="*/ 40442 h 3577019"/>
              <a:gd name="connsiteX4" fmla="*/ 1466096 w 3590737"/>
              <a:gd name="connsiteY4" fmla="*/ 26995 h 3577019"/>
              <a:gd name="connsiteX5" fmla="*/ 1533331 w 3590737"/>
              <a:gd name="connsiteY5" fmla="*/ 80784 h 3577019"/>
              <a:gd name="connsiteX6" fmla="*/ 1519884 w 3590737"/>
              <a:gd name="connsiteY6" fmla="*/ 121125 h 3577019"/>
              <a:gd name="connsiteX7" fmla="*/ 1654354 w 3590737"/>
              <a:gd name="connsiteY7" fmla="*/ 201807 h 3577019"/>
              <a:gd name="connsiteX8" fmla="*/ 1694696 w 3590737"/>
              <a:gd name="connsiteY8" fmla="*/ 228701 h 3577019"/>
              <a:gd name="connsiteX9" fmla="*/ 1748484 w 3590737"/>
              <a:gd name="connsiteY9" fmla="*/ 242148 h 3577019"/>
              <a:gd name="connsiteX10" fmla="*/ 1788825 w 3590737"/>
              <a:gd name="connsiteY10" fmla="*/ 269042 h 3577019"/>
              <a:gd name="connsiteX11" fmla="*/ 1909848 w 3590737"/>
              <a:gd name="connsiteY11" fmla="*/ 322831 h 3577019"/>
              <a:gd name="connsiteX12" fmla="*/ 1990531 w 3590737"/>
              <a:gd name="connsiteY12" fmla="*/ 282490 h 3577019"/>
              <a:gd name="connsiteX13" fmla="*/ 2003978 w 3590737"/>
              <a:gd name="connsiteY13" fmla="*/ 242148 h 3577019"/>
              <a:gd name="connsiteX14" fmla="*/ 2098107 w 3590737"/>
              <a:gd name="connsiteY14" fmla="*/ 215254 h 3577019"/>
              <a:gd name="connsiteX15" fmla="*/ 2219131 w 3590737"/>
              <a:gd name="connsiteY15" fmla="*/ 269042 h 3577019"/>
              <a:gd name="connsiteX16" fmla="*/ 2488072 w 3590737"/>
              <a:gd name="connsiteY16" fmla="*/ 255595 h 3577019"/>
              <a:gd name="connsiteX17" fmla="*/ 2541860 w 3590737"/>
              <a:gd name="connsiteY17" fmla="*/ 309384 h 3577019"/>
              <a:gd name="connsiteX18" fmla="*/ 2595648 w 3590737"/>
              <a:gd name="connsiteY18" fmla="*/ 390066 h 3577019"/>
              <a:gd name="connsiteX19" fmla="*/ 2609096 w 3590737"/>
              <a:gd name="connsiteY19" fmla="*/ 430407 h 3577019"/>
              <a:gd name="connsiteX20" fmla="*/ 2676331 w 3590737"/>
              <a:gd name="connsiteY20" fmla="*/ 511090 h 3577019"/>
              <a:gd name="connsiteX21" fmla="*/ 2703225 w 3590737"/>
              <a:gd name="connsiteY21" fmla="*/ 591772 h 3577019"/>
              <a:gd name="connsiteX22" fmla="*/ 2716672 w 3590737"/>
              <a:gd name="connsiteY22" fmla="*/ 632113 h 3577019"/>
              <a:gd name="connsiteX23" fmla="*/ 2730119 w 3590737"/>
              <a:gd name="connsiteY23" fmla="*/ 672454 h 3577019"/>
              <a:gd name="connsiteX24" fmla="*/ 2797354 w 3590737"/>
              <a:gd name="connsiteY24" fmla="*/ 753137 h 3577019"/>
              <a:gd name="connsiteX25" fmla="*/ 2837696 w 3590737"/>
              <a:gd name="connsiteY25" fmla="*/ 820372 h 3577019"/>
              <a:gd name="connsiteX26" fmla="*/ 2891484 w 3590737"/>
              <a:gd name="connsiteY26" fmla="*/ 901054 h 3577019"/>
              <a:gd name="connsiteX27" fmla="*/ 2918378 w 3590737"/>
              <a:gd name="connsiteY27" fmla="*/ 941395 h 3577019"/>
              <a:gd name="connsiteX28" fmla="*/ 2945272 w 3590737"/>
              <a:gd name="connsiteY28" fmla="*/ 968290 h 3577019"/>
              <a:gd name="connsiteX29" fmla="*/ 3025954 w 3590737"/>
              <a:gd name="connsiteY29" fmla="*/ 1062419 h 3577019"/>
              <a:gd name="connsiteX30" fmla="*/ 3079743 w 3590737"/>
              <a:gd name="connsiteY30" fmla="*/ 1129654 h 3577019"/>
              <a:gd name="connsiteX31" fmla="*/ 3187319 w 3590737"/>
              <a:gd name="connsiteY31" fmla="*/ 1143101 h 3577019"/>
              <a:gd name="connsiteX32" fmla="*/ 3200766 w 3590737"/>
              <a:gd name="connsiteY32" fmla="*/ 1183442 h 3577019"/>
              <a:gd name="connsiteX33" fmla="*/ 3214213 w 3590737"/>
              <a:gd name="connsiteY33" fmla="*/ 1250678 h 3577019"/>
              <a:gd name="connsiteX34" fmla="*/ 3268001 w 3590737"/>
              <a:gd name="connsiteY34" fmla="*/ 1264125 h 3577019"/>
              <a:gd name="connsiteX35" fmla="*/ 3294896 w 3590737"/>
              <a:gd name="connsiteY35" fmla="*/ 1291019 h 3577019"/>
              <a:gd name="connsiteX36" fmla="*/ 3375578 w 3590737"/>
              <a:gd name="connsiteY36" fmla="*/ 1317913 h 3577019"/>
              <a:gd name="connsiteX37" fmla="*/ 3456260 w 3590737"/>
              <a:gd name="connsiteY37" fmla="*/ 1304466 h 3577019"/>
              <a:gd name="connsiteX38" fmla="*/ 3496601 w 3590737"/>
              <a:gd name="connsiteY38" fmla="*/ 1277572 h 3577019"/>
              <a:gd name="connsiteX39" fmla="*/ 3550390 w 3590737"/>
              <a:gd name="connsiteY39" fmla="*/ 1264125 h 3577019"/>
              <a:gd name="connsiteX40" fmla="*/ 3577284 w 3590737"/>
              <a:gd name="connsiteY40" fmla="*/ 1223784 h 3577019"/>
              <a:gd name="connsiteX41" fmla="*/ 3590731 w 3590737"/>
              <a:gd name="connsiteY41" fmla="*/ 1264125 h 3577019"/>
              <a:gd name="connsiteX42" fmla="*/ 3577284 w 3590737"/>
              <a:gd name="connsiteY42" fmla="*/ 1344807 h 3577019"/>
              <a:gd name="connsiteX43" fmla="*/ 3536943 w 3590737"/>
              <a:gd name="connsiteY43" fmla="*/ 1385148 h 3577019"/>
              <a:gd name="connsiteX44" fmla="*/ 3483154 w 3590737"/>
              <a:gd name="connsiteY44" fmla="*/ 1506172 h 3577019"/>
              <a:gd name="connsiteX45" fmla="*/ 3442813 w 3590737"/>
              <a:gd name="connsiteY45" fmla="*/ 1546513 h 3577019"/>
              <a:gd name="connsiteX46" fmla="*/ 3402472 w 3590737"/>
              <a:gd name="connsiteY46" fmla="*/ 1627195 h 3577019"/>
              <a:gd name="connsiteX47" fmla="*/ 3389025 w 3590737"/>
              <a:gd name="connsiteY47" fmla="*/ 1667537 h 3577019"/>
              <a:gd name="connsiteX48" fmla="*/ 3362131 w 3590737"/>
              <a:gd name="connsiteY48" fmla="*/ 1707878 h 3577019"/>
              <a:gd name="connsiteX49" fmla="*/ 3348684 w 3590737"/>
              <a:gd name="connsiteY49" fmla="*/ 1748219 h 3577019"/>
              <a:gd name="connsiteX50" fmla="*/ 3227660 w 3590737"/>
              <a:gd name="connsiteY50" fmla="*/ 1815454 h 3577019"/>
              <a:gd name="connsiteX51" fmla="*/ 3173872 w 3590737"/>
              <a:gd name="connsiteY51" fmla="*/ 1828901 h 3577019"/>
              <a:gd name="connsiteX52" fmla="*/ 3133531 w 3590737"/>
              <a:gd name="connsiteY52" fmla="*/ 1855795 h 3577019"/>
              <a:gd name="connsiteX53" fmla="*/ 3079743 w 3590737"/>
              <a:gd name="connsiteY53" fmla="*/ 1923031 h 3577019"/>
              <a:gd name="connsiteX54" fmla="*/ 3039401 w 3590737"/>
              <a:gd name="connsiteY54" fmla="*/ 1990266 h 3577019"/>
              <a:gd name="connsiteX55" fmla="*/ 3012507 w 3590737"/>
              <a:gd name="connsiteY55" fmla="*/ 2030607 h 3577019"/>
              <a:gd name="connsiteX56" fmla="*/ 2972166 w 3590737"/>
              <a:gd name="connsiteY56" fmla="*/ 2044054 h 3577019"/>
              <a:gd name="connsiteX57" fmla="*/ 2958719 w 3590737"/>
              <a:gd name="connsiteY57" fmla="*/ 2232313 h 3577019"/>
              <a:gd name="connsiteX58" fmla="*/ 2999060 w 3590737"/>
              <a:gd name="connsiteY58" fmla="*/ 2353337 h 3577019"/>
              <a:gd name="connsiteX59" fmla="*/ 3039401 w 3590737"/>
              <a:gd name="connsiteY59" fmla="*/ 2434019 h 3577019"/>
              <a:gd name="connsiteX60" fmla="*/ 3039401 w 3590737"/>
              <a:gd name="connsiteY60" fmla="*/ 2568490 h 3577019"/>
              <a:gd name="connsiteX61" fmla="*/ 2985613 w 3590737"/>
              <a:gd name="connsiteY61" fmla="*/ 2649172 h 3577019"/>
              <a:gd name="connsiteX62" fmla="*/ 2958719 w 3590737"/>
              <a:gd name="connsiteY62" fmla="*/ 2689513 h 3577019"/>
              <a:gd name="connsiteX63" fmla="*/ 2904931 w 3590737"/>
              <a:gd name="connsiteY63" fmla="*/ 2770195 h 3577019"/>
              <a:gd name="connsiteX64" fmla="*/ 2797354 w 3590737"/>
              <a:gd name="connsiteY64" fmla="*/ 2797090 h 3577019"/>
              <a:gd name="connsiteX65" fmla="*/ 2730119 w 3590737"/>
              <a:gd name="connsiteY65" fmla="*/ 2864325 h 3577019"/>
              <a:gd name="connsiteX66" fmla="*/ 2703225 w 3590737"/>
              <a:gd name="connsiteY66" fmla="*/ 2904666 h 3577019"/>
              <a:gd name="connsiteX67" fmla="*/ 2703225 w 3590737"/>
              <a:gd name="connsiteY67" fmla="*/ 3066031 h 3577019"/>
              <a:gd name="connsiteX68" fmla="*/ 2649437 w 3590737"/>
              <a:gd name="connsiteY68" fmla="*/ 3146713 h 3577019"/>
              <a:gd name="connsiteX69" fmla="*/ 2582201 w 3590737"/>
              <a:gd name="connsiteY69" fmla="*/ 3200501 h 3577019"/>
              <a:gd name="connsiteX70" fmla="*/ 2541860 w 3590737"/>
              <a:gd name="connsiteY70" fmla="*/ 3240842 h 3577019"/>
              <a:gd name="connsiteX71" fmla="*/ 2461178 w 3590737"/>
              <a:gd name="connsiteY71" fmla="*/ 3402207 h 3577019"/>
              <a:gd name="connsiteX72" fmla="*/ 2380496 w 3590737"/>
              <a:gd name="connsiteY72" fmla="*/ 3442548 h 3577019"/>
              <a:gd name="connsiteX73" fmla="*/ 2340154 w 3590737"/>
              <a:gd name="connsiteY73" fmla="*/ 3455995 h 3577019"/>
              <a:gd name="connsiteX74" fmla="*/ 2246025 w 3590737"/>
              <a:gd name="connsiteY74" fmla="*/ 3496337 h 3577019"/>
              <a:gd name="connsiteX75" fmla="*/ 2165343 w 3590737"/>
              <a:gd name="connsiteY75" fmla="*/ 3563572 h 3577019"/>
              <a:gd name="connsiteX76" fmla="*/ 2098107 w 3590737"/>
              <a:gd name="connsiteY76" fmla="*/ 3577019 h 3577019"/>
              <a:gd name="connsiteX77" fmla="*/ 1909848 w 3590737"/>
              <a:gd name="connsiteY77" fmla="*/ 3563572 h 3577019"/>
              <a:gd name="connsiteX78" fmla="*/ 1869507 w 3590737"/>
              <a:gd name="connsiteY78" fmla="*/ 3550125 h 3577019"/>
              <a:gd name="connsiteX79" fmla="*/ 1856060 w 3590737"/>
              <a:gd name="connsiteY79" fmla="*/ 3509784 h 3577019"/>
              <a:gd name="connsiteX80" fmla="*/ 1829166 w 3590737"/>
              <a:gd name="connsiteY80" fmla="*/ 3361866 h 3577019"/>
              <a:gd name="connsiteX81" fmla="*/ 1775378 w 3590737"/>
              <a:gd name="connsiteY81" fmla="*/ 3281184 h 3577019"/>
              <a:gd name="connsiteX82" fmla="*/ 1761931 w 3590737"/>
              <a:gd name="connsiteY82" fmla="*/ 3240842 h 3577019"/>
              <a:gd name="connsiteX83" fmla="*/ 1721590 w 3590737"/>
              <a:gd name="connsiteY83" fmla="*/ 3227395 h 3577019"/>
              <a:gd name="connsiteX84" fmla="*/ 1694696 w 3590737"/>
              <a:gd name="connsiteY84" fmla="*/ 3146713 h 3577019"/>
              <a:gd name="connsiteX85" fmla="*/ 1654354 w 3590737"/>
              <a:gd name="connsiteY85" fmla="*/ 3025690 h 3577019"/>
              <a:gd name="connsiteX86" fmla="*/ 1640907 w 3590737"/>
              <a:gd name="connsiteY86" fmla="*/ 2985348 h 3577019"/>
              <a:gd name="connsiteX87" fmla="*/ 1600566 w 3590737"/>
              <a:gd name="connsiteY87" fmla="*/ 2850878 h 3577019"/>
              <a:gd name="connsiteX88" fmla="*/ 1573672 w 3590737"/>
              <a:gd name="connsiteY88" fmla="*/ 2810537 h 3577019"/>
              <a:gd name="connsiteX89" fmla="*/ 1519884 w 3590737"/>
              <a:gd name="connsiteY89" fmla="*/ 2743301 h 3577019"/>
              <a:gd name="connsiteX90" fmla="*/ 1492990 w 3590737"/>
              <a:gd name="connsiteY90" fmla="*/ 2662619 h 3577019"/>
              <a:gd name="connsiteX91" fmla="*/ 1519884 w 3590737"/>
              <a:gd name="connsiteY91" fmla="*/ 2568490 h 3577019"/>
              <a:gd name="connsiteX92" fmla="*/ 1546778 w 3590737"/>
              <a:gd name="connsiteY92" fmla="*/ 2541595 h 3577019"/>
              <a:gd name="connsiteX93" fmla="*/ 1560225 w 3590737"/>
              <a:gd name="connsiteY93" fmla="*/ 2501254 h 3577019"/>
              <a:gd name="connsiteX94" fmla="*/ 1587119 w 3590737"/>
              <a:gd name="connsiteY94" fmla="*/ 2460913 h 3577019"/>
              <a:gd name="connsiteX95" fmla="*/ 1573672 w 3590737"/>
              <a:gd name="connsiteY95" fmla="*/ 2205419 h 3577019"/>
              <a:gd name="connsiteX96" fmla="*/ 1560225 w 3590737"/>
              <a:gd name="connsiteY96" fmla="*/ 2165078 h 3577019"/>
              <a:gd name="connsiteX97" fmla="*/ 1466096 w 3590737"/>
              <a:gd name="connsiteY97" fmla="*/ 2057501 h 3577019"/>
              <a:gd name="connsiteX98" fmla="*/ 1439201 w 3590737"/>
              <a:gd name="connsiteY98" fmla="*/ 2030607 h 3577019"/>
              <a:gd name="connsiteX99" fmla="*/ 1385413 w 3590737"/>
              <a:gd name="connsiteY99" fmla="*/ 1949925 h 3577019"/>
              <a:gd name="connsiteX100" fmla="*/ 1318178 w 3590737"/>
              <a:gd name="connsiteY100" fmla="*/ 1869242 h 3577019"/>
              <a:gd name="connsiteX101" fmla="*/ 1304731 w 3590737"/>
              <a:gd name="connsiteY101" fmla="*/ 1828901 h 3577019"/>
              <a:gd name="connsiteX102" fmla="*/ 1358519 w 3590737"/>
              <a:gd name="connsiteY102" fmla="*/ 1761666 h 3577019"/>
              <a:gd name="connsiteX103" fmla="*/ 1371966 w 3590737"/>
              <a:gd name="connsiteY103" fmla="*/ 1721325 h 3577019"/>
              <a:gd name="connsiteX104" fmla="*/ 1318178 w 3590737"/>
              <a:gd name="connsiteY104" fmla="*/ 1600301 h 3577019"/>
              <a:gd name="connsiteX105" fmla="*/ 1210601 w 3590737"/>
              <a:gd name="connsiteY105" fmla="*/ 1573407 h 3577019"/>
              <a:gd name="connsiteX106" fmla="*/ 1129919 w 3590737"/>
              <a:gd name="connsiteY106" fmla="*/ 1546513 h 3577019"/>
              <a:gd name="connsiteX107" fmla="*/ 1089578 w 3590737"/>
              <a:gd name="connsiteY107" fmla="*/ 1533066 h 3577019"/>
              <a:gd name="connsiteX108" fmla="*/ 363437 w 3590737"/>
              <a:gd name="connsiteY108" fmla="*/ 1533066 h 3577019"/>
              <a:gd name="connsiteX109" fmla="*/ 323096 w 3590737"/>
              <a:gd name="connsiteY109" fmla="*/ 1506172 h 3577019"/>
              <a:gd name="connsiteX110" fmla="*/ 242413 w 3590737"/>
              <a:gd name="connsiteY110" fmla="*/ 1398595 h 3577019"/>
              <a:gd name="connsiteX111" fmla="*/ 161731 w 3590737"/>
              <a:gd name="connsiteY111" fmla="*/ 1344807 h 3577019"/>
              <a:gd name="connsiteX112" fmla="*/ 121390 w 3590737"/>
              <a:gd name="connsiteY112" fmla="*/ 1304466 h 3577019"/>
              <a:gd name="connsiteX113" fmla="*/ 40707 w 3590737"/>
              <a:gd name="connsiteY113" fmla="*/ 1250678 h 3577019"/>
              <a:gd name="connsiteX114" fmla="*/ 13813 w 3590737"/>
              <a:gd name="connsiteY114" fmla="*/ 1196890 h 3577019"/>
              <a:gd name="connsiteX115" fmla="*/ 13813 w 3590737"/>
              <a:gd name="connsiteY115" fmla="*/ 968290 h 3577019"/>
              <a:gd name="connsiteX116" fmla="*/ 54154 w 3590737"/>
              <a:gd name="connsiteY116" fmla="*/ 954842 h 3577019"/>
              <a:gd name="connsiteX117" fmla="*/ 81048 w 3590737"/>
              <a:gd name="connsiteY117" fmla="*/ 914501 h 3577019"/>
              <a:gd name="connsiteX118" fmla="*/ 107943 w 3590737"/>
              <a:gd name="connsiteY118" fmla="*/ 887607 h 3577019"/>
              <a:gd name="connsiteX119" fmla="*/ 121390 w 3590737"/>
              <a:gd name="connsiteY119" fmla="*/ 847266 h 3577019"/>
              <a:gd name="connsiteX120" fmla="*/ 134837 w 3590737"/>
              <a:gd name="connsiteY120" fmla="*/ 685901 h 3577019"/>
              <a:gd name="connsiteX121" fmla="*/ 148284 w 3590737"/>
              <a:gd name="connsiteY121" fmla="*/ 645560 h 3577019"/>
              <a:gd name="connsiteX122" fmla="*/ 188625 w 3590737"/>
              <a:gd name="connsiteY122" fmla="*/ 605219 h 3577019"/>
              <a:gd name="connsiteX123" fmla="*/ 255860 w 3590737"/>
              <a:gd name="connsiteY123" fmla="*/ 484195 h 3577019"/>
              <a:gd name="connsiteX124" fmla="*/ 282754 w 3590737"/>
              <a:gd name="connsiteY124" fmla="*/ 443854 h 3577019"/>
              <a:gd name="connsiteX125" fmla="*/ 323096 w 3590737"/>
              <a:gd name="connsiteY125" fmla="*/ 416960 h 3577019"/>
              <a:gd name="connsiteX126" fmla="*/ 363437 w 3590737"/>
              <a:gd name="connsiteY126" fmla="*/ 376619 h 3577019"/>
              <a:gd name="connsiteX127" fmla="*/ 497907 w 3590737"/>
              <a:gd name="connsiteY127" fmla="*/ 295937 h 3577019"/>
              <a:gd name="connsiteX128" fmla="*/ 551696 w 3590737"/>
              <a:gd name="connsiteY128" fmla="*/ 242148 h 3577019"/>
              <a:gd name="connsiteX129" fmla="*/ 578590 w 3590737"/>
              <a:gd name="connsiteY129" fmla="*/ 201807 h 3577019"/>
              <a:gd name="connsiteX130" fmla="*/ 618931 w 3590737"/>
              <a:gd name="connsiteY130" fmla="*/ 174913 h 3577019"/>
              <a:gd name="connsiteX131" fmla="*/ 726507 w 3590737"/>
              <a:gd name="connsiteY131" fmla="*/ 40442 h 3577019"/>
              <a:gd name="connsiteX132" fmla="*/ 807190 w 3590737"/>
              <a:gd name="connsiteY132" fmla="*/ 101 h 3577019"/>
              <a:gd name="connsiteX133" fmla="*/ 834084 w 3590737"/>
              <a:gd name="connsiteY133" fmla="*/ 13548 h 3577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3590737" h="3577019">
                <a:moveTo>
                  <a:pt x="834084" y="13548"/>
                </a:moveTo>
                <a:cubicBezTo>
                  <a:pt x="849772" y="20271"/>
                  <a:pt x="878718" y="31966"/>
                  <a:pt x="901319" y="40442"/>
                </a:cubicBezTo>
                <a:cubicBezTo>
                  <a:pt x="914591" y="45419"/>
                  <a:pt x="927486" y="53890"/>
                  <a:pt x="941660" y="53890"/>
                </a:cubicBezTo>
                <a:cubicBezTo>
                  <a:pt x="1009045" y="53890"/>
                  <a:pt x="1076131" y="44925"/>
                  <a:pt x="1143366" y="40442"/>
                </a:cubicBezTo>
                <a:cubicBezTo>
                  <a:pt x="1300708" y="-12005"/>
                  <a:pt x="1195743" y="11976"/>
                  <a:pt x="1466096" y="26995"/>
                </a:cubicBezTo>
                <a:cubicBezTo>
                  <a:pt x="1497562" y="37484"/>
                  <a:pt x="1526175" y="37848"/>
                  <a:pt x="1533331" y="80784"/>
                </a:cubicBezTo>
                <a:cubicBezTo>
                  <a:pt x="1535661" y="94766"/>
                  <a:pt x="1524366" y="107678"/>
                  <a:pt x="1519884" y="121125"/>
                </a:cubicBezTo>
                <a:cubicBezTo>
                  <a:pt x="1543658" y="239994"/>
                  <a:pt x="1506412" y="164822"/>
                  <a:pt x="1654354" y="201807"/>
                </a:cubicBezTo>
                <a:cubicBezTo>
                  <a:pt x="1670033" y="205727"/>
                  <a:pt x="1679841" y="222335"/>
                  <a:pt x="1694696" y="228701"/>
                </a:cubicBezTo>
                <a:cubicBezTo>
                  <a:pt x="1711683" y="235981"/>
                  <a:pt x="1730555" y="237666"/>
                  <a:pt x="1748484" y="242148"/>
                </a:cubicBezTo>
                <a:cubicBezTo>
                  <a:pt x="1761931" y="251113"/>
                  <a:pt x="1774057" y="262478"/>
                  <a:pt x="1788825" y="269042"/>
                </a:cubicBezTo>
                <a:cubicBezTo>
                  <a:pt x="1932846" y="333052"/>
                  <a:pt x="1818551" y="261966"/>
                  <a:pt x="1909848" y="322831"/>
                </a:cubicBezTo>
                <a:cubicBezTo>
                  <a:pt x="1936423" y="313973"/>
                  <a:pt x="1971573" y="306188"/>
                  <a:pt x="1990531" y="282490"/>
                </a:cubicBezTo>
                <a:cubicBezTo>
                  <a:pt x="1999386" y="271421"/>
                  <a:pt x="1993955" y="252171"/>
                  <a:pt x="2003978" y="242148"/>
                </a:cubicBezTo>
                <a:cubicBezTo>
                  <a:pt x="2010408" y="235718"/>
                  <a:pt x="2097642" y="215370"/>
                  <a:pt x="2098107" y="215254"/>
                </a:cubicBezTo>
                <a:cubicBezTo>
                  <a:pt x="2194122" y="247259"/>
                  <a:pt x="2155202" y="226423"/>
                  <a:pt x="2219131" y="269042"/>
                </a:cubicBezTo>
                <a:cubicBezTo>
                  <a:pt x="2308778" y="264560"/>
                  <a:pt x="2398313" y="255595"/>
                  <a:pt x="2488072" y="255595"/>
                </a:cubicBezTo>
                <a:cubicBezTo>
                  <a:pt x="2543853" y="255595"/>
                  <a:pt x="2521938" y="273525"/>
                  <a:pt x="2541860" y="309384"/>
                </a:cubicBezTo>
                <a:cubicBezTo>
                  <a:pt x="2557557" y="337639"/>
                  <a:pt x="2585426" y="359402"/>
                  <a:pt x="2595648" y="390066"/>
                </a:cubicBezTo>
                <a:cubicBezTo>
                  <a:pt x="2600131" y="403513"/>
                  <a:pt x="2601233" y="418613"/>
                  <a:pt x="2609096" y="430407"/>
                </a:cubicBezTo>
                <a:cubicBezTo>
                  <a:pt x="2651320" y="493741"/>
                  <a:pt x="2647001" y="445096"/>
                  <a:pt x="2676331" y="511090"/>
                </a:cubicBezTo>
                <a:cubicBezTo>
                  <a:pt x="2687844" y="536995"/>
                  <a:pt x="2694260" y="564878"/>
                  <a:pt x="2703225" y="591772"/>
                </a:cubicBezTo>
                <a:lnTo>
                  <a:pt x="2716672" y="632113"/>
                </a:lnTo>
                <a:cubicBezTo>
                  <a:pt x="2721154" y="645560"/>
                  <a:pt x="2722256" y="660660"/>
                  <a:pt x="2730119" y="672454"/>
                </a:cubicBezTo>
                <a:cubicBezTo>
                  <a:pt x="2767562" y="728618"/>
                  <a:pt x="2745585" y="701367"/>
                  <a:pt x="2797354" y="753137"/>
                </a:cubicBezTo>
                <a:cubicBezTo>
                  <a:pt x="2823066" y="830272"/>
                  <a:pt x="2793394" y="761303"/>
                  <a:pt x="2837696" y="820372"/>
                </a:cubicBezTo>
                <a:cubicBezTo>
                  <a:pt x="2857090" y="846230"/>
                  <a:pt x="2873555" y="874160"/>
                  <a:pt x="2891484" y="901054"/>
                </a:cubicBezTo>
                <a:cubicBezTo>
                  <a:pt x="2900449" y="914501"/>
                  <a:pt x="2906950" y="929967"/>
                  <a:pt x="2918378" y="941395"/>
                </a:cubicBezTo>
                <a:cubicBezTo>
                  <a:pt x="2927343" y="950360"/>
                  <a:pt x="2937903" y="957973"/>
                  <a:pt x="2945272" y="968290"/>
                </a:cubicBezTo>
                <a:cubicBezTo>
                  <a:pt x="3011620" y="1061178"/>
                  <a:pt x="2952927" y="1013734"/>
                  <a:pt x="3025954" y="1062419"/>
                </a:cubicBezTo>
                <a:cubicBezTo>
                  <a:pt x="3031385" y="1070566"/>
                  <a:pt x="3063774" y="1124863"/>
                  <a:pt x="3079743" y="1129654"/>
                </a:cubicBezTo>
                <a:cubicBezTo>
                  <a:pt x="3114357" y="1140038"/>
                  <a:pt x="3151460" y="1138619"/>
                  <a:pt x="3187319" y="1143101"/>
                </a:cubicBezTo>
                <a:cubicBezTo>
                  <a:pt x="3191801" y="1156548"/>
                  <a:pt x="3197328" y="1169691"/>
                  <a:pt x="3200766" y="1183442"/>
                </a:cubicBezTo>
                <a:cubicBezTo>
                  <a:pt x="3206309" y="1205615"/>
                  <a:pt x="3199581" y="1233120"/>
                  <a:pt x="3214213" y="1250678"/>
                </a:cubicBezTo>
                <a:cubicBezTo>
                  <a:pt x="3226044" y="1264876"/>
                  <a:pt x="3250072" y="1259643"/>
                  <a:pt x="3268001" y="1264125"/>
                </a:cubicBezTo>
                <a:cubicBezTo>
                  <a:pt x="3276966" y="1273090"/>
                  <a:pt x="3283556" y="1285349"/>
                  <a:pt x="3294896" y="1291019"/>
                </a:cubicBezTo>
                <a:cubicBezTo>
                  <a:pt x="3320252" y="1303697"/>
                  <a:pt x="3375578" y="1317913"/>
                  <a:pt x="3375578" y="1317913"/>
                </a:cubicBezTo>
                <a:cubicBezTo>
                  <a:pt x="3402472" y="1313431"/>
                  <a:pt x="3430394" y="1313088"/>
                  <a:pt x="3456260" y="1304466"/>
                </a:cubicBezTo>
                <a:cubicBezTo>
                  <a:pt x="3471592" y="1299355"/>
                  <a:pt x="3481746" y="1283938"/>
                  <a:pt x="3496601" y="1277572"/>
                </a:cubicBezTo>
                <a:cubicBezTo>
                  <a:pt x="3513588" y="1270292"/>
                  <a:pt x="3532460" y="1268607"/>
                  <a:pt x="3550390" y="1264125"/>
                </a:cubicBezTo>
                <a:cubicBezTo>
                  <a:pt x="3559355" y="1250678"/>
                  <a:pt x="3561123" y="1223784"/>
                  <a:pt x="3577284" y="1223784"/>
                </a:cubicBezTo>
                <a:cubicBezTo>
                  <a:pt x="3591458" y="1223784"/>
                  <a:pt x="3590731" y="1249951"/>
                  <a:pt x="3590731" y="1264125"/>
                </a:cubicBezTo>
                <a:cubicBezTo>
                  <a:pt x="3590731" y="1291390"/>
                  <a:pt x="3588357" y="1319892"/>
                  <a:pt x="3577284" y="1344807"/>
                </a:cubicBezTo>
                <a:cubicBezTo>
                  <a:pt x="3569560" y="1362185"/>
                  <a:pt x="3550390" y="1371701"/>
                  <a:pt x="3536943" y="1385148"/>
                </a:cubicBezTo>
                <a:cubicBezTo>
                  <a:pt x="3517398" y="1443782"/>
                  <a:pt x="3518670" y="1463553"/>
                  <a:pt x="3483154" y="1506172"/>
                </a:cubicBezTo>
                <a:cubicBezTo>
                  <a:pt x="3470980" y="1520781"/>
                  <a:pt x="3456260" y="1533066"/>
                  <a:pt x="3442813" y="1546513"/>
                </a:cubicBezTo>
                <a:cubicBezTo>
                  <a:pt x="3409012" y="1647915"/>
                  <a:pt x="3454608" y="1522922"/>
                  <a:pt x="3402472" y="1627195"/>
                </a:cubicBezTo>
                <a:cubicBezTo>
                  <a:pt x="3396133" y="1639873"/>
                  <a:pt x="3395364" y="1654859"/>
                  <a:pt x="3389025" y="1667537"/>
                </a:cubicBezTo>
                <a:cubicBezTo>
                  <a:pt x="3381798" y="1681992"/>
                  <a:pt x="3369359" y="1693423"/>
                  <a:pt x="3362131" y="1707878"/>
                </a:cubicBezTo>
                <a:cubicBezTo>
                  <a:pt x="3355792" y="1720556"/>
                  <a:pt x="3358707" y="1738196"/>
                  <a:pt x="3348684" y="1748219"/>
                </a:cubicBezTo>
                <a:cubicBezTo>
                  <a:pt x="3310158" y="1786745"/>
                  <a:pt x="3275006" y="1801926"/>
                  <a:pt x="3227660" y="1815454"/>
                </a:cubicBezTo>
                <a:cubicBezTo>
                  <a:pt x="3209890" y="1820531"/>
                  <a:pt x="3191801" y="1824419"/>
                  <a:pt x="3173872" y="1828901"/>
                </a:cubicBezTo>
                <a:cubicBezTo>
                  <a:pt x="3160425" y="1837866"/>
                  <a:pt x="3146151" y="1845699"/>
                  <a:pt x="3133531" y="1855795"/>
                </a:cubicBezTo>
                <a:cubicBezTo>
                  <a:pt x="3112687" y="1872471"/>
                  <a:pt x="3091391" y="1899736"/>
                  <a:pt x="3079743" y="1923031"/>
                </a:cubicBezTo>
                <a:cubicBezTo>
                  <a:pt x="3025254" y="2032009"/>
                  <a:pt x="3109443" y="1902715"/>
                  <a:pt x="3039401" y="1990266"/>
                </a:cubicBezTo>
                <a:cubicBezTo>
                  <a:pt x="3029305" y="2002886"/>
                  <a:pt x="3025127" y="2020511"/>
                  <a:pt x="3012507" y="2030607"/>
                </a:cubicBezTo>
                <a:cubicBezTo>
                  <a:pt x="3001439" y="2039462"/>
                  <a:pt x="2985613" y="2039572"/>
                  <a:pt x="2972166" y="2044054"/>
                </a:cubicBezTo>
                <a:cubicBezTo>
                  <a:pt x="2967684" y="2106807"/>
                  <a:pt x="2958719" y="2169400"/>
                  <a:pt x="2958719" y="2232313"/>
                </a:cubicBezTo>
                <a:cubicBezTo>
                  <a:pt x="2958719" y="2332170"/>
                  <a:pt x="2966588" y="2288392"/>
                  <a:pt x="2999060" y="2353337"/>
                </a:cubicBezTo>
                <a:cubicBezTo>
                  <a:pt x="3054730" y="2464679"/>
                  <a:pt x="2962330" y="2318412"/>
                  <a:pt x="3039401" y="2434019"/>
                </a:cubicBezTo>
                <a:cubicBezTo>
                  <a:pt x="3053175" y="2489116"/>
                  <a:pt x="3065159" y="2506670"/>
                  <a:pt x="3039401" y="2568490"/>
                </a:cubicBezTo>
                <a:cubicBezTo>
                  <a:pt x="3026969" y="2598326"/>
                  <a:pt x="3003542" y="2622278"/>
                  <a:pt x="2985613" y="2649172"/>
                </a:cubicBezTo>
                <a:lnTo>
                  <a:pt x="2958719" y="2689513"/>
                </a:lnTo>
                <a:cubicBezTo>
                  <a:pt x="2946662" y="2737741"/>
                  <a:pt x="2956006" y="2751622"/>
                  <a:pt x="2904931" y="2770195"/>
                </a:cubicBezTo>
                <a:cubicBezTo>
                  <a:pt x="2870194" y="2782827"/>
                  <a:pt x="2797354" y="2797090"/>
                  <a:pt x="2797354" y="2797090"/>
                </a:cubicBezTo>
                <a:cubicBezTo>
                  <a:pt x="2725637" y="2904666"/>
                  <a:pt x="2819766" y="2774678"/>
                  <a:pt x="2730119" y="2864325"/>
                </a:cubicBezTo>
                <a:cubicBezTo>
                  <a:pt x="2718691" y="2875753"/>
                  <a:pt x="2712190" y="2891219"/>
                  <a:pt x="2703225" y="2904666"/>
                </a:cubicBezTo>
                <a:cubicBezTo>
                  <a:pt x="2715925" y="2968164"/>
                  <a:pt x="2729561" y="2997558"/>
                  <a:pt x="2703225" y="3066031"/>
                </a:cubicBezTo>
                <a:cubicBezTo>
                  <a:pt x="2691622" y="3096199"/>
                  <a:pt x="2667366" y="3119819"/>
                  <a:pt x="2649437" y="3146713"/>
                </a:cubicBezTo>
                <a:cubicBezTo>
                  <a:pt x="2614680" y="3198848"/>
                  <a:pt x="2637875" y="3181943"/>
                  <a:pt x="2582201" y="3200501"/>
                </a:cubicBezTo>
                <a:cubicBezTo>
                  <a:pt x="2568754" y="3213948"/>
                  <a:pt x="2551095" y="3224218"/>
                  <a:pt x="2541860" y="3240842"/>
                </a:cubicBezTo>
                <a:cubicBezTo>
                  <a:pt x="2522874" y="3275017"/>
                  <a:pt x="2510021" y="3385926"/>
                  <a:pt x="2461178" y="3402207"/>
                </a:cubicBezTo>
                <a:cubicBezTo>
                  <a:pt x="2359776" y="3436008"/>
                  <a:pt x="2484769" y="3390412"/>
                  <a:pt x="2380496" y="3442548"/>
                </a:cubicBezTo>
                <a:cubicBezTo>
                  <a:pt x="2367818" y="3448887"/>
                  <a:pt x="2353183" y="3450411"/>
                  <a:pt x="2340154" y="3455995"/>
                </a:cubicBezTo>
                <a:cubicBezTo>
                  <a:pt x="2223833" y="3505847"/>
                  <a:pt x="2340636" y="3464800"/>
                  <a:pt x="2246025" y="3496337"/>
                </a:cubicBezTo>
                <a:cubicBezTo>
                  <a:pt x="2225098" y="3517264"/>
                  <a:pt x="2195297" y="3552339"/>
                  <a:pt x="2165343" y="3563572"/>
                </a:cubicBezTo>
                <a:cubicBezTo>
                  <a:pt x="2143942" y="3571597"/>
                  <a:pt x="2120519" y="3572537"/>
                  <a:pt x="2098107" y="3577019"/>
                </a:cubicBezTo>
                <a:cubicBezTo>
                  <a:pt x="2035354" y="3572537"/>
                  <a:pt x="1972330" y="3570923"/>
                  <a:pt x="1909848" y="3563572"/>
                </a:cubicBezTo>
                <a:cubicBezTo>
                  <a:pt x="1895771" y="3561916"/>
                  <a:pt x="1879530" y="3560148"/>
                  <a:pt x="1869507" y="3550125"/>
                </a:cubicBezTo>
                <a:cubicBezTo>
                  <a:pt x="1859484" y="3540102"/>
                  <a:pt x="1860542" y="3523231"/>
                  <a:pt x="1856060" y="3509784"/>
                </a:cubicBezTo>
                <a:cubicBezTo>
                  <a:pt x="1853129" y="3486339"/>
                  <a:pt x="1849226" y="3397975"/>
                  <a:pt x="1829166" y="3361866"/>
                </a:cubicBezTo>
                <a:cubicBezTo>
                  <a:pt x="1813469" y="3333611"/>
                  <a:pt x="1775378" y="3281184"/>
                  <a:pt x="1775378" y="3281184"/>
                </a:cubicBezTo>
                <a:cubicBezTo>
                  <a:pt x="1770896" y="3267737"/>
                  <a:pt x="1771954" y="3250865"/>
                  <a:pt x="1761931" y="3240842"/>
                </a:cubicBezTo>
                <a:cubicBezTo>
                  <a:pt x="1751908" y="3230819"/>
                  <a:pt x="1729829" y="3238929"/>
                  <a:pt x="1721590" y="3227395"/>
                </a:cubicBezTo>
                <a:cubicBezTo>
                  <a:pt x="1705113" y="3204327"/>
                  <a:pt x="1703661" y="3173607"/>
                  <a:pt x="1694696" y="3146713"/>
                </a:cubicBezTo>
                <a:lnTo>
                  <a:pt x="1654354" y="3025690"/>
                </a:lnTo>
                <a:cubicBezTo>
                  <a:pt x="1649872" y="3012243"/>
                  <a:pt x="1644345" y="2999099"/>
                  <a:pt x="1640907" y="2985348"/>
                </a:cubicBezTo>
                <a:cubicBezTo>
                  <a:pt x="1633390" y="2955280"/>
                  <a:pt x="1613661" y="2870521"/>
                  <a:pt x="1600566" y="2850878"/>
                </a:cubicBezTo>
                <a:cubicBezTo>
                  <a:pt x="1591601" y="2837431"/>
                  <a:pt x="1583768" y="2823157"/>
                  <a:pt x="1573672" y="2810537"/>
                </a:cubicBezTo>
                <a:cubicBezTo>
                  <a:pt x="1545732" y="2775611"/>
                  <a:pt x="1540577" y="2789860"/>
                  <a:pt x="1519884" y="2743301"/>
                </a:cubicBezTo>
                <a:cubicBezTo>
                  <a:pt x="1508370" y="2717396"/>
                  <a:pt x="1492990" y="2662619"/>
                  <a:pt x="1492990" y="2662619"/>
                </a:cubicBezTo>
                <a:cubicBezTo>
                  <a:pt x="1495502" y="2652571"/>
                  <a:pt x="1511616" y="2582270"/>
                  <a:pt x="1519884" y="2568490"/>
                </a:cubicBezTo>
                <a:cubicBezTo>
                  <a:pt x="1526407" y="2557618"/>
                  <a:pt x="1537813" y="2550560"/>
                  <a:pt x="1546778" y="2541595"/>
                </a:cubicBezTo>
                <a:cubicBezTo>
                  <a:pt x="1551260" y="2528148"/>
                  <a:pt x="1553886" y="2513932"/>
                  <a:pt x="1560225" y="2501254"/>
                </a:cubicBezTo>
                <a:cubicBezTo>
                  <a:pt x="1567453" y="2486799"/>
                  <a:pt x="1586385" y="2477058"/>
                  <a:pt x="1587119" y="2460913"/>
                </a:cubicBezTo>
                <a:cubicBezTo>
                  <a:pt x="1590991" y="2375718"/>
                  <a:pt x="1581393" y="2290351"/>
                  <a:pt x="1573672" y="2205419"/>
                </a:cubicBezTo>
                <a:cubicBezTo>
                  <a:pt x="1572389" y="2191303"/>
                  <a:pt x="1566564" y="2177756"/>
                  <a:pt x="1560225" y="2165078"/>
                </a:cubicBezTo>
                <a:cubicBezTo>
                  <a:pt x="1537988" y="2120604"/>
                  <a:pt x="1501146" y="2092551"/>
                  <a:pt x="1466096" y="2057501"/>
                </a:cubicBezTo>
                <a:lnTo>
                  <a:pt x="1439201" y="2030607"/>
                </a:lnTo>
                <a:cubicBezTo>
                  <a:pt x="1416328" y="1961987"/>
                  <a:pt x="1440355" y="2014024"/>
                  <a:pt x="1385413" y="1949925"/>
                </a:cubicBezTo>
                <a:cubicBezTo>
                  <a:pt x="1289506" y="1838034"/>
                  <a:pt x="1388049" y="1939116"/>
                  <a:pt x="1318178" y="1869242"/>
                </a:cubicBezTo>
                <a:cubicBezTo>
                  <a:pt x="1313696" y="1855795"/>
                  <a:pt x="1304731" y="1843075"/>
                  <a:pt x="1304731" y="1828901"/>
                </a:cubicBezTo>
                <a:cubicBezTo>
                  <a:pt x="1304731" y="1785600"/>
                  <a:pt x="1327543" y="1782317"/>
                  <a:pt x="1358519" y="1761666"/>
                </a:cubicBezTo>
                <a:cubicBezTo>
                  <a:pt x="1363001" y="1748219"/>
                  <a:pt x="1371966" y="1735499"/>
                  <a:pt x="1371966" y="1721325"/>
                </a:cubicBezTo>
                <a:cubicBezTo>
                  <a:pt x="1371966" y="1656565"/>
                  <a:pt x="1376869" y="1621643"/>
                  <a:pt x="1318178" y="1600301"/>
                </a:cubicBezTo>
                <a:cubicBezTo>
                  <a:pt x="1283441" y="1587669"/>
                  <a:pt x="1246141" y="1583561"/>
                  <a:pt x="1210601" y="1573407"/>
                </a:cubicBezTo>
                <a:cubicBezTo>
                  <a:pt x="1183343" y="1565619"/>
                  <a:pt x="1156813" y="1555478"/>
                  <a:pt x="1129919" y="1546513"/>
                </a:cubicBezTo>
                <a:lnTo>
                  <a:pt x="1089578" y="1533066"/>
                </a:lnTo>
                <a:cubicBezTo>
                  <a:pt x="815261" y="1544039"/>
                  <a:pt x="643016" y="1559277"/>
                  <a:pt x="363437" y="1533066"/>
                </a:cubicBezTo>
                <a:cubicBezTo>
                  <a:pt x="347346" y="1531557"/>
                  <a:pt x="336543" y="1515137"/>
                  <a:pt x="323096" y="1506172"/>
                </a:cubicBezTo>
                <a:cubicBezTo>
                  <a:pt x="304559" y="1478367"/>
                  <a:pt x="275576" y="1423468"/>
                  <a:pt x="242413" y="1398595"/>
                </a:cubicBezTo>
                <a:cubicBezTo>
                  <a:pt x="216555" y="1379201"/>
                  <a:pt x="184587" y="1367663"/>
                  <a:pt x="161731" y="1344807"/>
                </a:cubicBezTo>
                <a:cubicBezTo>
                  <a:pt x="148284" y="1331360"/>
                  <a:pt x="136401" y="1316141"/>
                  <a:pt x="121390" y="1304466"/>
                </a:cubicBezTo>
                <a:cubicBezTo>
                  <a:pt x="95876" y="1284622"/>
                  <a:pt x="40707" y="1250678"/>
                  <a:pt x="40707" y="1250678"/>
                </a:cubicBezTo>
                <a:cubicBezTo>
                  <a:pt x="31742" y="1232749"/>
                  <a:pt x="18675" y="1216337"/>
                  <a:pt x="13813" y="1196890"/>
                </a:cubicBezTo>
                <a:cubicBezTo>
                  <a:pt x="-516" y="1139572"/>
                  <a:pt x="-8288" y="1023544"/>
                  <a:pt x="13813" y="968290"/>
                </a:cubicBezTo>
                <a:cubicBezTo>
                  <a:pt x="19077" y="955129"/>
                  <a:pt x="40707" y="959325"/>
                  <a:pt x="54154" y="954842"/>
                </a:cubicBezTo>
                <a:cubicBezTo>
                  <a:pt x="63119" y="941395"/>
                  <a:pt x="70952" y="927121"/>
                  <a:pt x="81048" y="914501"/>
                </a:cubicBezTo>
                <a:cubicBezTo>
                  <a:pt x="88968" y="904601"/>
                  <a:pt x="101420" y="898478"/>
                  <a:pt x="107943" y="887607"/>
                </a:cubicBezTo>
                <a:cubicBezTo>
                  <a:pt x="115236" y="875453"/>
                  <a:pt x="116908" y="860713"/>
                  <a:pt x="121390" y="847266"/>
                </a:cubicBezTo>
                <a:cubicBezTo>
                  <a:pt x="125872" y="793478"/>
                  <a:pt x="127704" y="739402"/>
                  <a:pt x="134837" y="685901"/>
                </a:cubicBezTo>
                <a:cubicBezTo>
                  <a:pt x="136710" y="671851"/>
                  <a:pt x="140421" y="657354"/>
                  <a:pt x="148284" y="645560"/>
                </a:cubicBezTo>
                <a:cubicBezTo>
                  <a:pt x="158833" y="629737"/>
                  <a:pt x="175178" y="618666"/>
                  <a:pt x="188625" y="605219"/>
                </a:cubicBezTo>
                <a:cubicBezTo>
                  <a:pt x="212293" y="534214"/>
                  <a:pt x="194210" y="576671"/>
                  <a:pt x="255860" y="484195"/>
                </a:cubicBezTo>
                <a:cubicBezTo>
                  <a:pt x="264825" y="470748"/>
                  <a:pt x="269307" y="452819"/>
                  <a:pt x="282754" y="443854"/>
                </a:cubicBezTo>
                <a:cubicBezTo>
                  <a:pt x="296201" y="434889"/>
                  <a:pt x="310680" y="427306"/>
                  <a:pt x="323096" y="416960"/>
                </a:cubicBezTo>
                <a:cubicBezTo>
                  <a:pt x="337705" y="404786"/>
                  <a:pt x="348426" y="388294"/>
                  <a:pt x="363437" y="376619"/>
                </a:cubicBezTo>
                <a:cubicBezTo>
                  <a:pt x="421854" y="331184"/>
                  <a:pt x="439361" y="325210"/>
                  <a:pt x="497907" y="295937"/>
                </a:cubicBezTo>
                <a:cubicBezTo>
                  <a:pt x="515837" y="278007"/>
                  <a:pt x="537631" y="263246"/>
                  <a:pt x="551696" y="242148"/>
                </a:cubicBezTo>
                <a:cubicBezTo>
                  <a:pt x="560661" y="228701"/>
                  <a:pt x="567162" y="213235"/>
                  <a:pt x="578590" y="201807"/>
                </a:cubicBezTo>
                <a:cubicBezTo>
                  <a:pt x="590018" y="190379"/>
                  <a:pt x="605484" y="183878"/>
                  <a:pt x="618931" y="174913"/>
                </a:cubicBezTo>
                <a:cubicBezTo>
                  <a:pt x="665071" y="105703"/>
                  <a:pt x="666897" y="91537"/>
                  <a:pt x="726507" y="40442"/>
                </a:cubicBezTo>
                <a:cubicBezTo>
                  <a:pt x="753574" y="17242"/>
                  <a:pt x="773503" y="8523"/>
                  <a:pt x="807190" y="101"/>
                </a:cubicBezTo>
                <a:cubicBezTo>
                  <a:pt x="811539" y="-986"/>
                  <a:pt x="818396" y="6825"/>
                  <a:pt x="834084" y="13548"/>
                </a:cubicBez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Box 33"/>
          <p:cNvSpPr txBox="1">
            <a:spLocks noChangeArrowheads="1"/>
          </p:cNvSpPr>
          <p:nvPr/>
        </p:nvSpPr>
        <p:spPr bwMode="auto">
          <a:xfrm>
            <a:off x="352701" y="5061860"/>
            <a:ext cx="3670663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H.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Phi</a:t>
            </a: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33"/>
          <p:cNvSpPr txBox="1">
            <a:spLocks noChangeArrowheads="1"/>
          </p:cNvSpPr>
          <p:nvPr/>
        </p:nvSpPr>
        <p:spPr bwMode="auto">
          <a:xfrm>
            <a:off x="4513213" y="5027029"/>
            <a:ext cx="434340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H.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60"/>
          <p:cNvSpPr txBox="1">
            <a:spLocks noChangeArrowheads="1"/>
          </p:cNvSpPr>
          <p:nvPr/>
        </p:nvSpPr>
        <p:spPr bwMode="auto">
          <a:xfrm>
            <a:off x="255128" y="5496359"/>
            <a:ext cx="854604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400" b="1" baseline="30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4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xresdefault.jpg"/>
          <p:cNvPicPr>
            <a:picLocks noChangeAspect="1"/>
          </p:cNvPicPr>
          <p:nvPr/>
        </p:nvPicPr>
        <p:blipFill>
          <a:blip r:embed="rId2"/>
          <a:srcRect l="20042" r="28151"/>
          <a:stretch>
            <a:fillRect/>
          </a:stretch>
        </p:blipFill>
        <p:spPr>
          <a:xfrm>
            <a:off x="26894" y="78761"/>
            <a:ext cx="8821305" cy="6622485"/>
          </a:xfrm>
          <a:prstGeom prst="rect">
            <a:avLst/>
          </a:prstGeom>
        </p:spPr>
      </p:pic>
      <p:pic>
        <p:nvPicPr>
          <p:cNvPr id="9" name="Picture 8" descr="vung-du-lich-bac-bo-4-638.jpg"/>
          <p:cNvPicPr>
            <a:picLocks noChangeAspect="1"/>
          </p:cNvPicPr>
          <p:nvPr/>
        </p:nvPicPr>
        <p:blipFill>
          <a:blip r:embed="rId3"/>
          <a:srcRect l="4298" t="7314" r="17392" b="3327"/>
          <a:stretch>
            <a:fillRect/>
          </a:stretch>
        </p:blipFill>
        <p:spPr>
          <a:xfrm>
            <a:off x="4428312" y="0"/>
            <a:ext cx="4635316" cy="3971109"/>
          </a:xfrm>
          <a:prstGeom prst="rect">
            <a:avLst/>
          </a:prstGeom>
        </p:spPr>
      </p:pic>
      <p:sp>
        <p:nvSpPr>
          <p:cNvPr id="10" name="Text Box 127"/>
          <p:cNvSpPr txBox="1">
            <a:spLocks noChangeArrowheads="1"/>
          </p:cNvSpPr>
          <p:nvPr/>
        </p:nvSpPr>
        <p:spPr bwMode="auto">
          <a:xfrm>
            <a:off x="1071162" y="6291971"/>
            <a:ext cx="7184573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8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Nam?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27"/>
          <p:cNvSpPr txBox="1">
            <a:spLocks noChangeArrowheads="1"/>
          </p:cNvSpPr>
          <p:nvPr/>
        </p:nvSpPr>
        <p:spPr bwMode="auto">
          <a:xfrm>
            <a:off x="0" y="0"/>
            <a:ext cx="2599509" cy="31350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H. </a:t>
            </a:r>
            <a:r>
              <a:rPr lang="en-US" sz="1400" i="1" dirty="0" err="1" smtClean="0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i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i="1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i="1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i="1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 Nam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127"/>
          <p:cNvSpPr txBox="1">
            <a:spLocks noChangeArrowheads="1"/>
          </p:cNvSpPr>
          <p:nvPr/>
        </p:nvSpPr>
        <p:spPr bwMode="auto">
          <a:xfrm>
            <a:off x="4776652" y="0"/>
            <a:ext cx="2599509" cy="31350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H. </a:t>
            </a:r>
            <a:r>
              <a:rPr lang="en-US" sz="1400" i="1" dirty="0" err="1" smtClean="0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i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i="1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i="1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i="1" dirty="0" err="1" smtClean="0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i="1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tải xuống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260" y="26126"/>
            <a:ext cx="5811379" cy="4352925"/>
          </a:xfrm>
          <a:prstGeom prst="rect">
            <a:avLst/>
          </a:prstGeom>
        </p:spPr>
      </p:pic>
      <p:sp>
        <p:nvSpPr>
          <p:cNvPr id="14" name="Text Box 127"/>
          <p:cNvSpPr txBox="1">
            <a:spLocks noChangeArrowheads="1"/>
          </p:cNvSpPr>
          <p:nvPr/>
        </p:nvSpPr>
        <p:spPr bwMode="auto">
          <a:xfrm>
            <a:off x="3313619" y="3818737"/>
            <a:ext cx="2420976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Vịnh</a:t>
            </a:r>
            <a:r>
              <a:rPr lang="en-US" sz="28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8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Long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 descr="images (1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2651" y="46904"/>
            <a:ext cx="5891349" cy="37805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plaque">
            <a:avLst>
              <a:gd name="adj" fmla="val 16667"/>
            </a:avLst>
          </a:prstGeom>
          <a:gradFill rotWithShape="1">
            <a:gsLst>
              <a:gs pos="0">
                <a:srgbClr val="3333CC"/>
              </a:gs>
              <a:gs pos="100000">
                <a:srgbClr val="18185E"/>
              </a:gs>
            </a:gsLst>
            <a:lin ang="5400000" scaled="1"/>
          </a:gradFill>
          <a:ln w="38100" cmpd="dbl">
            <a:solidFill>
              <a:srgbClr val="FFFF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387" name="WordArt 3"/>
          <p:cNvSpPr>
            <a:spLocks noChangeArrowheads="1" noChangeShapeType="1" noTextEdit="1"/>
          </p:cNvSpPr>
          <p:nvPr/>
        </p:nvSpPr>
        <p:spPr bwMode="auto">
          <a:xfrm>
            <a:off x="2362200" y="152400"/>
            <a:ext cx="1524000" cy="152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ArialH"/>
              </a:rPr>
              <a:t> ch­¬ng x :</a:t>
            </a:r>
          </a:p>
        </p:txBody>
      </p:sp>
      <p:sp>
        <p:nvSpPr>
          <p:cNvPr id="16388" name="WordArt 4"/>
          <p:cNvSpPr>
            <a:spLocks noChangeArrowheads="1" noChangeShapeType="1" noTextEdit="1"/>
          </p:cNvSpPr>
          <p:nvPr/>
        </p:nvSpPr>
        <p:spPr bwMode="auto">
          <a:xfrm>
            <a:off x="4114800" y="76200"/>
            <a:ext cx="2647950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ArialH"/>
              </a:rPr>
              <a:t>  ch©u ©u</a:t>
            </a:r>
          </a:p>
        </p:txBody>
      </p:sp>
      <p:sp>
        <p:nvSpPr>
          <p:cNvPr id="16389" name="WordArt 5"/>
          <p:cNvSpPr>
            <a:spLocks noChangeArrowheads="1" noChangeShapeType="1" noTextEdit="1"/>
          </p:cNvSpPr>
          <p:nvPr/>
        </p:nvSpPr>
        <p:spPr bwMode="auto">
          <a:xfrm>
            <a:off x="2209800" y="457200"/>
            <a:ext cx="5181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l-PL" sz="1800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kern="10" dirty="0" err="1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pl-PL" sz="1800" kern="10" dirty="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800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51:  </a:t>
            </a:r>
            <a:r>
              <a:rPr lang="en-US" sz="1800" kern="10" dirty="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THIÊN NHIÊN CHÂU ÂU</a:t>
            </a:r>
            <a:endParaRPr lang="en-US" sz="1800" kern="10" dirty="0">
              <a:ln w="19050">
                <a:solidFill>
                  <a:schemeClr val="bg1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90" name="Oval 7"/>
          <p:cNvSpPr>
            <a:spLocks noChangeArrowheads="1"/>
          </p:cNvSpPr>
          <p:nvPr/>
        </p:nvSpPr>
        <p:spPr bwMode="auto">
          <a:xfrm>
            <a:off x="76200" y="914400"/>
            <a:ext cx="304800" cy="3048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>
                <a:latin typeface="Arial" charset="0"/>
              </a:rPr>
              <a:t>   </a:t>
            </a:r>
            <a:r>
              <a:rPr lang="en-US" sz="1800">
                <a:solidFill>
                  <a:schemeClr val="bg1"/>
                </a:solidFill>
                <a:latin typeface="Arial" charset="0"/>
              </a:rPr>
              <a:t>1</a:t>
            </a:r>
            <a:r>
              <a:rPr lang="en-US" sz="1800">
                <a:latin typeface="Arial" charset="0"/>
              </a:rPr>
              <a:t>   </a:t>
            </a:r>
          </a:p>
        </p:txBody>
      </p:sp>
      <p:sp>
        <p:nvSpPr>
          <p:cNvPr id="16391" name="Text Box 126"/>
          <p:cNvSpPr txBox="1">
            <a:spLocks noChangeArrowheads="1"/>
          </p:cNvSpPr>
          <p:nvPr/>
        </p:nvSpPr>
        <p:spPr bwMode="auto">
          <a:xfrm>
            <a:off x="4800600" y="5334000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1800" b="0">
              <a:latin typeface=".VnArial" pitchFamily="34" charset="0"/>
            </a:endParaRPr>
          </a:p>
        </p:txBody>
      </p:sp>
      <p:sp>
        <p:nvSpPr>
          <p:cNvPr id="89215" name="Text Box 127"/>
          <p:cNvSpPr txBox="1">
            <a:spLocks noChangeArrowheads="1"/>
          </p:cNvSpPr>
          <p:nvPr/>
        </p:nvSpPr>
        <p:spPr bwMode="auto">
          <a:xfrm>
            <a:off x="228600" y="1504950"/>
            <a:ext cx="6400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CA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CA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CA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CA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CA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km</a:t>
            </a:r>
            <a:r>
              <a:rPr lang="en-CA" sz="2800" baseline="30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217" name="Oval 129"/>
          <p:cNvSpPr>
            <a:spLocks noChangeArrowheads="1"/>
          </p:cNvSpPr>
          <p:nvPr/>
        </p:nvSpPr>
        <p:spPr bwMode="auto">
          <a:xfrm>
            <a:off x="76200" y="914400"/>
            <a:ext cx="304800" cy="3048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>
                <a:latin typeface="Arial" charset="0"/>
              </a:rPr>
              <a:t>   </a:t>
            </a:r>
            <a:r>
              <a:rPr lang="en-US" sz="1800">
                <a:solidFill>
                  <a:schemeClr val="bg1"/>
                </a:solidFill>
                <a:latin typeface="Arial" charset="0"/>
              </a:rPr>
              <a:t>1</a:t>
            </a:r>
            <a:r>
              <a:rPr lang="en-US" sz="1800">
                <a:latin typeface="Arial" charset="0"/>
              </a:rPr>
              <a:t>   </a:t>
            </a:r>
          </a:p>
        </p:txBody>
      </p:sp>
      <p:sp>
        <p:nvSpPr>
          <p:cNvPr id="16394" name="Text Box 133"/>
          <p:cNvSpPr txBox="1">
            <a:spLocks noChangeArrowheads="1"/>
          </p:cNvSpPr>
          <p:nvPr/>
        </p:nvSpPr>
        <p:spPr bwMode="auto">
          <a:xfrm>
            <a:off x="304800" y="683366"/>
            <a:ext cx="30131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</a:rPr>
              <a:t>Vị trí, </a:t>
            </a:r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</a:rPr>
              <a:t>địa</a:t>
            </a: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</a:rPr>
              <a:t>hình</a:t>
            </a:r>
            <a:endParaRPr lang="en-US" sz="2800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6395" name="Text Box 134"/>
          <p:cNvSpPr txBox="1">
            <a:spLocks noChangeArrowheads="1"/>
          </p:cNvSpPr>
          <p:nvPr/>
        </p:nvSpPr>
        <p:spPr bwMode="auto">
          <a:xfrm>
            <a:off x="304800" y="1058091"/>
            <a:ext cx="30131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a.</a:t>
            </a:r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</a:rPr>
              <a:t>Vi</a:t>
            </a: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</a:rPr>
              <a:t>̣ trí</a:t>
            </a:r>
          </a:p>
        </p:txBody>
      </p:sp>
      <p:sp>
        <p:nvSpPr>
          <p:cNvPr id="14" name="Text Box 127"/>
          <p:cNvSpPr txBox="1">
            <a:spLocks noChangeArrowheads="1"/>
          </p:cNvSpPr>
          <p:nvPr/>
        </p:nvSpPr>
        <p:spPr bwMode="auto">
          <a:xfrm>
            <a:off x="152400" y="2133600"/>
            <a:ext cx="8763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CA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CA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CA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CA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CA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CA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CA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CA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CA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CA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Á-</a:t>
            </a:r>
            <a:r>
              <a:rPr lang="en-CA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CA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CA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CA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CA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CA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CA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Á </a:t>
            </a:r>
            <a:r>
              <a:rPr lang="en-CA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CA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CA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U-Ran. 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127"/>
          <p:cNvSpPr txBox="1">
            <a:spLocks noChangeArrowheads="1"/>
          </p:cNvSpPr>
          <p:nvPr/>
        </p:nvSpPr>
        <p:spPr bwMode="auto">
          <a:xfrm>
            <a:off x="252548" y="3200410"/>
            <a:ext cx="8763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N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ằm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36</a:t>
            </a:r>
            <a:r>
              <a:rPr lang="en-CA" sz="2800" baseline="30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71</a:t>
            </a:r>
            <a:r>
              <a:rPr lang="en-CA" sz="2800" baseline="30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B,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giáp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127"/>
          <p:cNvSpPr txBox="1">
            <a:spLocks noChangeArrowheads="1"/>
          </p:cNvSpPr>
          <p:nvPr/>
        </p:nvSpPr>
        <p:spPr bwMode="auto">
          <a:xfrm>
            <a:off x="287381" y="4241094"/>
            <a:ext cx="8763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xẻ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lấn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vũng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vịnh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Box 134"/>
          <p:cNvSpPr txBox="1">
            <a:spLocks noChangeArrowheads="1"/>
          </p:cNvSpPr>
          <p:nvPr/>
        </p:nvSpPr>
        <p:spPr bwMode="auto">
          <a:xfrm>
            <a:off x="209006" y="5194668"/>
            <a:ext cx="30131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</a:rPr>
              <a:t>b.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</a:rPr>
              <a:t>Địa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</a:rPr>
              <a:t>hình</a:t>
            </a:r>
            <a:endParaRPr lang="en-US" sz="2800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94722" y="0"/>
            <a:ext cx="6705600" cy="5257800"/>
          </a:xfrm>
          <a:prstGeom prst="rect">
            <a:avLst/>
          </a:prstGeom>
          <a:solidFill>
            <a:srgbClr val="00FFFF"/>
          </a:solidFill>
          <a:ln w="127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5368" name="Freeform 8"/>
          <p:cNvSpPr>
            <a:spLocks/>
          </p:cNvSpPr>
          <p:nvPr/>
        </p:nvSpPr>
        <p:spPr bwMode="auto">
          <a:xfrm>
            <a:off x="4733122" y="914400"/>
            <a:ext cx="3810000" cy="2590800"/>
          </a:xfrm>
          <a:custGeom>
            <a:avLst/>
            <a:gdLst>
              <a:gd name="T0" fmla="*/ 2147483647 w 3172"/>
              <a:gd name="T1" fmla="*/ 2147483647 h 1682"/>
              <a:gd name="T2" fmla="*/ 2147483647 w 3172"/>
              <a:gd name="T3" fmla="*/ 2147483647 h 1682"/>
              <a:gd name="T4" fmla="*/ 2147483647 w 3172"/>
              <a:gd name="T5" fmla="*/ 2147483647 h 1682"/>
              <a:gd name="T6" fmla="*/ 2147483647 w 3172"/>
              <a:gd name="T7" fmla="*/ 2147483647 h 1682"/>
              <a:gd name="T8" fmla="*/ 2147483647 w 3172"/>
              <a:gd name="T9" fmla="*/ 2147483647 h 1682"/>
              <a:gd name="T10" fmla="*/ 2147483647 w 3172"/>
              <a:gd name="T11" fmla="*/ 2147483647 h 1682"/>
              <a:gd name="T12" fmla="*/ 2147483647 w 3172"/>
              <a:gd name="T13" fmla="*/ 2147483647 h 1682"/>
              <a:gd name="T14" fmla="*/ 2147483647 w 3172"/>
              <a:gd name="T15" fmla="*/ 2147483647 h 1682"/>
              <a:gd name="T16" fmla="*/ 2147483647 w 3172"/>
              <a:gd name="T17" fmla="*/ 2147483647 h 1682"/>
              <a:gd name="T18" fmla="*/ 2147483647 w 3172"/>
              <a:gd name="T19" fmla="*/ 2147483647 h 1682"/>
              <a:gd name="T20" fmla="*/ 2147483647 w 3172"/>
              <a:gd name="T21" fmla="*/ 2147483647 h 1682"/>
              <a:gd name="T22" fmla="*/ 2147483647 w 3172"/>
              <a:gd name="T23" fmla="*/ 2147483647 h 1682"/>
              <a:gd name="T24" fmla="*/ 2147483647 w 3172"/>
              <a:gd name="T25" fmla="*/ 2147483647 h 1682"/>
              <a:gd name="T26" fmla="*/ 2147483647 w 3172"/>
              <a:gd name="T27" fmla="*/ 2147483647 h 1682"/>
              <a:gd name="T28" fmla="*/ 2147483647 w 3172"/>
              <a:gd name="T29" fmla="*/ 2147483647 h 1682"/>
              <a:gd name="T30" fmla="*/ 2147483647 w 3172"/>
              <a:gd name="T31" fmla="*/ 2147483647 h 1682"/>
              <a:gd name="T32" fmla="*/ 2147483647 w 3172"/>
              <a:gd name="T33" fmla="*/ 2147483647 h 1682"/>
              <a:gd name="T34" fmla="*/ 2147483647 w 3172"/>
              <a:gd name="T35" fmla="*/ 2147483647 h 1682"/>
              <a:gd name="T36" fmla="*/ 2147483647 w 3172"/>
              <a:gd name="T37" fmla="*/ 2147483647 h 1682"/>
              <a:gd name="T38" fmla="*/ 2147483647 w 3172"/>
              <a:gd name="T39" fmla="*/ 2147483647 h 1682"/>
              <a:gd name="T40" fmla="*/ 2147483647 w 3172"/>
              <a:gd name="T41" fmla="*/ 2147483647 h 1682"/>
              <a:gd name="T42" fmla="*/ 2147483647 w 3172"/>
              <a:gd name="T43" fmla="*/ 2147483647 h 1682"/>
              <a:gd name="T44" fmla="*/ 2147483647 w 3172"/>
              <a:gd name="T45" fmla="*/ 2147483647 h 1682"/>
              <a:gd name="T46" fmla="*/ 2147483647 w 3172"/>
              <a:gd name="T47" fmla="*/ 2147483647 h 1682"/>
              <a:gd name="T48" fmla="*/ 2147483647 w 3172"/>
              <a:gd name="T49" fmla="*/ 2147483647 h 1682"/>
              <a:gd name="T50" fmla="*/ 2147483647 w 3172"/>
              <a:gd name="T51" fmla="*/ 2147483647 h 1682"/>
              <a:gd name="T52" fmla="*/ 2147483647 w 3172"/>
              <a:gd name="T53" fmla="*/ 2147483647 h 1682"/>
              <a:gd name="T54" fmla="*/ 2147483647 w 3172"/>
              <a:gd name="T55" fmla="*/ 2147483647 h 1682"/>
              <a:gd name="T56" fmla="*/ 2147483647 w 3172"/>
              <a:gd name="T57" fmla="*/ 2147483647 h 1682"/>
              <a:gd name="T58" fmla="*/ 2147483647 w 3172"/>
              <a:gd name="T59" fmla="*/ 2147483647 h 1682"/>
              <a:gd name="T60" fmla="*/ 2147483647 w 3172"/>
              <a:gd name="T61" fmla="*/ 2147483647 h 1682"/>
              <a:gd name="T62" fmla="*/ 2147483647 w 3172"/>
              <a:gd name="T63" fmla="*/ 2147483647 h 1682"/>
              <a:gd name="T64" fmla="*/ 2147483647 w 3172"/>
              <a:gd name="T65" fmla="*/ 2147483647 h 1682"/>
              <a:gd name="T66" fmla="*/ 2147483647 w 3172"/>
              <a:gd name="T67" fmla="*/ 2147483647 h 1682"/>
              <a:gd name="T68" fmla="*/ 2147483647 w 3172"/>
              <a:gd name="T69" fmla="*/ 2147483647 h 1682"/>
              <a:gd name="T70" fmla="*/ 2147483647 w 3172"/>
              <a:gd name="T71" fmla="*/ 2147483647 h 1682"/>
              <a:gd name="T72" fmla="*/ 2147483647 w 3172"/>
              <a:gd name="T73" fmla="*/ 2147483647 h 1682"/>
              <a:gd name="T74" fmla="*/ 2147483647 w 3172"/>
              <a:gd name="T75" fmla="*/ 2147483647 h 1682"/>
              <a:gd name="T76" fmla="*/ 2147483647 w 3172"/>
              <a:gd name="T77" fmla="*/ 2147483647 h 1682"/>
              <a:gd name="T78" fmla="*/ 2147483647 w 3172"/>
              <a:gd name="T79" fmla="*/ 2147483647 h 1682"/>
              <a:gd name="T80" fmla="*/ 2147483647 w 3172"/>
              <a:gd name="T81" fmla="*/ 2147483647 h 1682"/>
              <a:gd name="T82" fmla="*/ 2147483647 w 3172"/>
              <a:gd name="T83" fmla="*/ 2147483647 h 1682"/>
              <a:gd name="T84" fmla="*/ 2147483647 w 3172"/>
              <a:gd name="T85" fmla="*/ 2147483647 h 1682"/>
              <a:gd name="T86" fmla="*/ 2147483647 w 3172"/>
              <a:gd name="T87" fmla="*/ 2147483647 h 1682"/>
              <a:gd name="T88" fmla="*/ 2147483647 w 3172"/>
              <a:gd name="T89" fmla="*/ 2147483647 h 168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172"/>
              <a:gd name="T136" fmla="*/ 0 h 1682"/>
              <a:gd name="T137" fmla="*/ 3172 w 3172"/>
              <a:gd name="T138" fmla="*/ 1682 h 168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172" h="1682">
                <a:moveTo>
                  <a:pt x="2368" y="37"/>
                </a:moveTo>
                <a:cubicBezTo>
                  <a:pt x="2362" y="31"/>
                  <a:pt x="2347" y="26"/>
                  <a:pt x="2350" y="18"/>
                </a:cubicBezTo>
                <a:cubicBezTo>
                  <a:pt x="2353" y="9"/>
                  <a:pt x="2373" y="0"/>
                  <a:pt x="2377" y="9"/>
                </a:cubicBezTo>
                <a:cubicBezTo>
                  <a:pt x="2382" y="19"/>
                  <a:pt x="2365" y="28"/>
                  <a:pt x="2359" y="37"/>
                </a:cubicBezTo>
                <a:cubicBezTo>
                  <a:pt x="2359" y="37"/>
                  <a:pt x="2431" y="73"/>
                  <a:pt x="2359" y="73"/>
                </a:cubicBezTo>
                <a:cubicBezTo>
                  <a:pt x="2345" y="73"/>
                  <a:pt x="2334" y="61"/>
                  <a:pt x="2322" y="55"/>
                </a:cubicBezTo>
                <a:cubicBezTo>
                  <a:pt x="2266" y="69"/>
                  <a:pt x="2300" y="60"/>
                  <a:pt x="2231" y="82"/>
                </a:cubicBezTo>
                <a:cubicBezTo>
                  <a:pt x="2222" y="85"/>
                  <a:pt x="2203" y="91"/>
                  <a:pt x="2203" y="91"/>
                </a:cubicBezTo>
                <a:cubicBezTo>
                  <a:pt x="2197" y="82"/>
                  <a:pt x="2196" y="64"/>
                  <a:pt x="2185" y="64"/>
                </a:cubicBezTo>
                <a:cubicBezTo>
                  <a:pt x="2173" y="64"/>
                  <a:pt x="2160" y="113"/>
                  <a:pt x="2158" y="119"/>
                </a:cubicBezTo>
                <a:cubicBezTo>
                  <a:pt x="2159" y="124"/>
                  <a:pt x="2183" y="174"/>
                  <a:pt x="2149" y="174"/>
                </a:cubicBezTo>
                <a:cubicBezTo>
                  <a:pt x="2130" y="174"/>
                  <a:pt x="2111" y="164"/>
                  <a:pt x="2094" y="155"/>
                </a:cubicBezTo>
                <a:cubicBezTo>
                  <a:pt x="2074" y="145"/>
                  <a:pt x="2039" y="119"/>
                  <a:pt x="2039" y="119"/>
                </a:cubicBezTo>
                <a:cubicBezTo>
                  <a:pt x="2024" y="125"/>
                  <a:pt x="2005" y="126"/>
                  <a:pt x="1993" y="137"/>
                </a:cubicBezTo>
                <a:cubicBezTo>
                  <a:pt x="1937" y="186"/>
                  <a:pt x="1951" y="253"/>
                  <a:pt x="1865" y="274"/>
                </a:cubicBezTo>
                <a:cubicBezTo>
                  <a:pt x="1831" y="257"/>
                  <a:pt x="1807" y="237"/>
                  <a:pt x="1774" y="219"/>
                </a:cubicBezTo>
                <a:cubicBezTo>
                  <a:pt x="1746" y="222"/>
                  <a:pt x="1716" y="216"/>
                  <a:pt x="1691" y="229"/>
                </a:cubicBezTo>
                <a:cubicBezTo>
                  <a:pt x="1682" y="233"/>
                  <a:pt x="1693" y="250"/>
                  <a:pt x="1701" y="256"/>
                </a:cubicBezTo>
                <a:cubicBezTo>
                  <a:pt x="1711" y="264"/>
                  <a:pt x="1725" y="262"/>
                  <a:pt x="1737" y="265"/>
                </a:cubicBezTo>
                <a:cubicBezTo>
                  <a:pt x="1768" y="285"/>
                  <a:pt x="1780" y="294"/>
                  <a:pt x="1792" y="329"/>
                </a:cubicBezTo>
                <a:cubicBezTo>
                  <a:pt x="1786" y="338"/>
                  <a:pt x="1783" y="351"/>
                  <a:pt x="1774" y="357"/>
                </a:cubicBezTo>
                <a:cubicBezTo>
                  <a:pt x="1734" y="382"/>
                  <a:pt x="1725" y="367"/>
                  <a:pt x="1691" y="384"/>
                </a:cubicBezTo>
                <a:cubicBezTo>
                  <a:pt x="1645" y="407"/>
                  <a:pt x="1666" y="394"/>
                  <a:pt x="1627" y="421"/>
                </a:cubicBezTo>
                <a:cubicBezTo>
                  <a:pt x="1650" y="483"/>
                  <a:pt x="1618" y="420"/>
                  <a:pt x="1664" y="457"/>
                </a:cubicBezTo>
                <a:cubicBezTo>
                  <a:pt x="1673" y="464"/>
                  <a:pt x="1676" y="476"/>
                  <a:pt x="1682" y="485"/>
                </a:cubicBezTo>
                <a:cubicBezTo>
                  <a:pt x="1633" y="497"/>
                  <a:pt x="1459" y="464"/>
                  <a:pt x="1545" y="521"/>
                </a:cubicBezTo>
                <a:cubicBezTo>
                  <a:pt x="1498" y="533"/>
                  <a:pt x="1481" y="525"/>
                  <a:pt x="1454" y="485"/>
                </a:cubicBezTo>
                <a:cubicBezTo>
                  <a:pt x="1442" y="488"/>
                  <a:pt x="1423" y="483"/>
                  <a:pt x="1417" y="494"/>
                </a:cubicBezTo>
                <a:cubicBezTo>
                  <a:pt x="1413" y="503"/>
                  <a:pt x="1436" y="507"/>
                  <a:pt x="1445" y="503"/>
                </a:cubicBezTo>
                <a:cubicBezTo>
                  <a:pt x="1455" y="499"/>
                  <a:pt x="1457" y="484"/>
                  <a:pt x="1463" y="475"/>
                </a:cubicBezTo>
                <a:cubicBezTo>
                  <a:pt x="1477" y="519"/>
                  <a:pt x="1494" y="517"/>
                  <a:pt x="1536" y="530"/>
                </a:cubicBezTo>
                <a:cubicBezTo>
                  <a:pt x="1555" y="536"/>
                  <a:pt x="1591" y="549"/>
                  <a:pt x="1591" y="549"/>
                </a:cubicBezTo>
                <a:cubicBezTo>
                  <a:pt x="1573" y="561"/>
                  <a:pt x="1554" y="573"/>
                  <a:pt x="1536" y="585"/>
                </a:cubicBezTo>
                <a:cubicBezTo>
                  <a:pt x="1515" y="599"/>
                  <a:pt x="1463" y="603"/>
                  <a:pt x="1463" y="603"/>
                </a:cubicBezTo>
                <a:cubicBezTo>
                  <a:pt x="1377" y="661"/>
                  <a:pt x="1507" y="578"/>
                  <a:pt x="1390" y="631"/>
                </a:cubicBezTo>
                <a:cubicBezTo>
                  <a:pt x="1342" y="653"/>
                  <a:pt x="1319" y="697"/>
                  <a:pt x="1271" y="713"/>
                </a:cubicBezTo>
                <a:cubicBezTo>
                  <a:pt x="1255" y="745"/>
                  <a:pt x="1248" y="789"/>
                  <a:pt x="1216" y="805"/>
                </a:cubicBezTo>
                <a:cubicBezTo>
                  <a:pt x="1199" y="814"/>
                  <a:pt x="1178" y="814"/>
                  <a:pt x="1161" y="823"/>
                </a:cubicBezTo>
                <a:cubicBezTo>
                  <a:pt x="1112" y="848"/>
                  <a:pt x="1059" y="865"/>
                  <a:pt x="1006" y="878"/>
                </a:cubicBezTo>
                <a:cubicBezTo>
                  <a:pt x="980" y="903"/>
                  <a:pt x="958" y="906"/>
                  <a:pt x="923" y="914"/>
                </a:cubicBezTo>
                <a:cubicBezTo>
                  <a:pt x="947" y="938"/>
                  <a:pt x="967" y="944"/>
                  <a:pt x="978" y="978"/>
                </a:cubicBezTo>
                <a:cubicBezTo>
                  <a:pt x="947" y="1026"/>
                  <a:pt x="920" y="1017"/>
                  <a:pt x="859" y="1024"/>
                </a:cubicBezTo>
                <a:cubicBezTo>
                  <a:pt x="847" y="1027"/>
                  <a:pt x="832" y="1024"/>
                  <a:pt x="823" y="1033"/>
                </a:cubicBezTo>
                <a:cubicBezTo>
                  <a:pt x="798" y="1059"/>
                  <a:pt x="817" y="1116"/>
                  <a:pt x="786" y="1134"/>
                </a:cubicBezTo>
                <a:cubicBezTo>
                  <a:pt x="760" y="1149"/>
                  <a:pt x="725" y="1140"/>
                  <a:pt x="695" y="1143"/>
                </a:cubicBezTo>
                <a:cubicBezTo>
                  <a:pt x="637" y="1162"/>
                  <a:pt x="594" y="1164"/>
                  <a:pt x="530" y="1170"/>
                </a:cubicBezTo>
                <a:cubicBezTo>
                  <a:pt x="367" y="1224"/>
                  <a:pt x="170" y="1199"/>
                  <a:pt x="0" y="1207"/>
                </a:cubicBezTo>
                <a:cubicBezTo>
                  <a:pt x="14" y="1279"/>
                  <a:pt x="20" y="1268"/>
                  <a:pt x="91" y="1280"/>
                </a:cubicBezTo>
                <a:cubicBezTo>
                  <a:pt x="113" y="1300"/>
                  <a:pt x="130" y="1318"/>
                  <a:pt x="155" y="1335"/>
                </a:cubicBezTo>
                <a:cubicBezTo>
                  <a:pt x="149" y="1317"/>
                  <a:pt x="132" y="1299"/>
                  <a:pt x="137" y="1280"/>
                </a:cubicBezTo>
                <a:cubicBezTo>
                  <a:pt x="140" y="1269"/>
                  <a:pt x="157" y="1290"/>
                  <a:pt x="165" y="1298"/>
                </a:cubicBezTo>
                <a:cubicBezTo>
                  <a:pt x="173" y="1306"/>
                  <a:pt x="175" y="1318"/>
                  <a:pt x="183" y="1326"/>
                </a:cubicBezTo>
                <a:cubicBezTo>
                  <a:pt x="202" y="1346"/>
                  <a:pt x="231" y="1363"/>
                  <a:pt x="256" y="1371"/>
                </a:cubicBezTo>
                <a:cubicBezTo>
                  <a:pt x="313" y="1333"/>
                  <a:pt x="291" y="1368"/>
                  <a:pt x="338" y="1381"/>
                </a:cubicBezTo>
                <a:cubicBezTo>
                  <a:pt x="374" y="1391"/>
                  <a:pt x="412" y="1390"/>
                  <a:pt x="448" y="1399"/>
                </a:cubicBezTo>
                <a:cubicBezTo>
                  <a:pt x="512" y="1463"/>
                  <a:pt x="550" y="1422"/>
                  <a:pt x="613" y="1381"/>
                </a:cubicBezTo>
                <a:cubicBezTo>
                  <a:pt x="693" y="1385"/>
                  <a:pt x="804" y="1406"/>
                  <a:pt x="887" y="1371"/>
                </a:cubicBezTo>
                <a:cubicBezTo>
                  <a:pt x="923" y="1356"/>
                  <a:pt x="890" y="1337"/>
                  <a:pt x="914" y="1317"/>
                </a:cubicBezTo>
                <a:cubicBezTo>
                  <a:pt x="927" y="1306"/>
                  <a:pt x="945" y="1304"/>
                  <a:pt x="960" y="1298"/>
                </a:cubicBezTo>
                <a:cubicBezTo>
                  <a:pt x="1097" y="1310"/>
                  <a:pt x="1236" y="1299"/>
                  <a:pt x="1371" y="1326"/>
                </a:cubicBezTo>
                <a:cubicBezTo>
                  <a:pt x="1403" y="1411"/>
                  <a:pt x="1428" y="1441"/>
                  <a:pt x="1518" y="1463"/>
                </a:cubicBezTo>
                <a:cubicBezTo>
                  <a:pt x="1549" y="1478"/>
                  <a:pt x="1576" y="1498"/>
                  <a:pt x="1609" y="1509"/>
                </a:cubicBezTo>
                <a:cubicBezTo>
                  <a:pt x="1654" y="1525"/>
                  <a:pt x="1701" y="1530"/>
                  <a:pt x="1746" y="1545"/>
                </a:cubicBezTo>
                <a:cubicBezTo>
                  <a:pt x="1772" y="1569"/>
                  <a:pt x="1798" y="1600"/>
                  <a:pt x="1829" y="1618"/>
                </a:cubicBezTo>
                <a:cubicBezTo>
                  <a:pt x="1895" y="1657"/>
                  <a:pt x="1984" y="1649"/>
                  <a:pt x="2057" y="1673"/>
                </a:cubicBezTo>
                <a:cubicBezTo>
                  <a:pt x="2161" y="1664"/>
                  <a:pt x="2318" y="1682"/>
                  <a:pt x="2405" y="1600"/>
                </a:cubicBezTo>
                <a:cubicBezTo>
                  <a:pt x="2452" y="1502"/>
                  <a:pt x="2403" y="1534"/>
                  <a:pt x="2578" y="1545"/>
                </a:cubicBezTo>
                <a:cubicBezTo>
                  <a:pt x="2620" y="1559"/>
                  <a:pt x="2663" y="1571"/>
                  <a:pt x="2706" y="1582"/>
                </a:cubicBezTo>
                <a:cubicBezTo>
                  <a:pt x="2715" y="1555"/>
                  <a:pt x="2740" y="1457"/>
                  <a:pt x="2743" y="1454"/>
                </a:cubicBezTo>
                <a:cubicBezTo>
                  <a:pt x="2764" y="1432"/>
                  <a:pt x="2816" y="1399"/>
                  <a:pt x="2816" y="1399"/>
                </a:cubicBezTo>
                <a:cubicBezTo>
                  <a:pt x="2846" y="1402"/>
                  <a:pt x="2877" y="1410"/>
                  <a:pt x="2907" y="1408"/>
                </a:cubicBezTo>
                <a:cubicBezTo>
                  <a:pt x="2916" y="1407"/>
                  <a:pt x="2918" y="1393"/>
                  <a:pt x="2926" y="1390"/>
                </a:cubicBezTo>
                <a:cubicBezTo>
                  <a:pt x="2959" y="1379"/>
                  <a:pt x="3099" y="1358"/>
                  <a:pt x="3127" y="1353"/>
                </a:cubicBezTo>
                <a:cubicBezTo>
                  <a:pt x="3172" y="1285"/>
                  <a:pt x="3134" y="1355"/>
                  <a:pt x="3127" y="1198"/>
                </a:cubicBezTo>
                <a:cubicBezTo>
                  <a:pt x="3126" y="1174"/>
                  <a:pt x="3133" y="1149"/>
                  <a:pt x="3136" y="1125"/>
                </a:cubicBezTo>
                <a:cubicBezTo>
                  <a:pt x="3105" y="1061"/>
                  <a:pt x="3083" y="1068"/>
                  <a:pt x="3008" y="1051"/>
                </a:cubicBezTo>
                <a:cubicBezTo>
                  <a:pt x="2922" y="1009"/>
                  <a:pt x="2828" y="994"/>
                  <a:pt x="2743" y="951"/>
                </a:cubicBezTo>
                <a:cubicBezTo>
                  <a:pt x="2712" y="902"/>
                  <a:pt x="2724" y="853"/>
                  <a:pt x="2770" y="823"/>
                </a:cubicBezTo>
                <a:cubicBezTo>
                  <a:pt x="2776" y="811"/>
                  <a:pt x="2780" y="797"/>
                  <a:pt x="2789" y="786"/>
                </a:cubicBezTo>
                <a:cubicBezTo>
                  <a:pt x="2796" y="778"/>
                  <a:pt x="2809" y="776"/>
                  <a:pt x="2816" y="768"/>
                </a:cubicBezTo>
                <a:cubicBezTo>
                  <a:pt x="2825" y="757"/>
                  <a:pt x="2827" y="743"/>
                  <a:pt x="2834" y="731"/>
                </a:cubicBezTo>
                <a:cubicBezTo>
                  <a:pt x="2845" y="712"/>
                  <a:pt x="2871" y="677"/>
                  <a:pt x="2871" y="677"/>
                </a:cubicBezTo>
                <a:cubicBezTo>
                  <a:pt x="2863" y="639"/>
                  <a:pt x="2848" y="571"/>
                  <a:pt x="2816" y="539"/>
                </a:cubicBezTo>
                <a:cubicBezTo>
                  <a:pt x="2806" y="529"/>
                  <a:pt x="2791" y="528"/>
                  <a:pt x="2779" y="521"/>
                </a:cubicBezTo>
                <a:cubicBezTo>
                  <a:pt x="2736" y="497"/>
                  <a:pt x="2695" y="470"/>
                  <a:pt x="2651" y="448"/>
                </a:cubicBezTo>
                <a:cubicBezTo>
                  <a:pt x="2632" y="400"/>
                  <a:pt x="2604" y="358"/>
                  <a:pt x="2560" y="329"/>
                </a:cubicBezTo>
                <a:cubicBezTo>
                  <a:pt x="2516" y="263"/>
                  <a:pt x="2533" y="294"/>
                  <a:pt x="2505" y="238"/>
                </a:cubicBezTo>
                <a:cubicBezTo>
                  <a:pt x="2488" y="142"/>
                  <a:pt x="2498" y="138"/>
                  <a:pt x="2432" y="91"/>
                </a:cubicBezTo>
                <a:cubicBezTo>
                  <a:pt x="2395" y="17"/>
                  <a:pt x="2404" y="46"/>
                  <a:pt x="2331" y="46"/>
                </a:cubicBezTo>
                <a:cubicBezTo>
                  <a:pt x="2318" y="46"/>
                  <a:pt x="2356" y="40"/>
                  <a:pt x="2368" y="37"/>
                </a:cubicBezTo>
                <a:close/>
              </a:path>
            </a:pathLst>
          </a:custGeom>
          <a:noFill/>
          <a:ln w="5715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vi-VN" sz="2800" b="0">
              <a:latin typeface="Arial" charset="0"/>
            </a:endParaRPr>
          </a:p>
        </p:txBody>
      </p:sp>
      <p:sp>
        <p:nvSpPr>
          <p:cNvPr id="15370" name="Freeform 10"/>
          <p:cNvSpPr>
            <a:spLocks/>
          </p:cNvSpPr>
          <p:nvPr/>
        </p:nvSpPr>
        <p:spPr bwMode="auto">
          <a:xfrm>
            <a:off x="2751922" y="2971800"/>
            <a:ext cx="3733800" cy="1455738"/>
          </a:xfrm>
          <a:custGeom>
            <a:avLst/>
            <a:gdLst>
              <a:gd name="T0" fmla="*/ 2147483647 w 3364"/>
              <a:gd name="T1" fmla="*/ 2147483647 h 970"/>
              <a:gd name="T2" fmla="*/ 2147483647 w 3364"/>
              <a:gd name="T3" fmla="*/ 2147483647 h 970"/>
              <a:gd name="T4" fmla="*/ 2147483647 w 3364"/>
              <a:gd name="T5" fmla="*/ 2147483647 h 970"/>
              <a:gd name="T6" fmla="*/ 2147483647 w 3364"/>
              <a:gd name="T7" fmla="*/ 2147483647 h 970"/>
              <a:gd name="T8" fmla="*/ 2147483647 w 3364"/>
              <a:gd name="T9" fmla="*/ 2147483647 h 970"/>
              <a:gd name="T10" fmla="*/ 2147483647 w 3364"/>
              <a:gd name="T11" fmla="*/ 2147483647 h 970"/>
              <a:gd name="T12" fmla="*/ 2147483647 w 3364"/>
              <a:gd name="T13" fmla="*/ 2147483647 h 970"/>
              <a:gd name="T14" fmla="*/ 2147483647 w 3364"/>
              <a:gd name="T15" fmla="*/ 2147483647 h 970"/>
              <a:gd name="T16" fmla="*/ 2147483647 w 3364"/>
              <a:gd name="T17" fmla="*/ 2147483647 h 970"/>
              <a:gd name="T18" fmla="*/ 2147483647 w 3364"/>
              <a:gd name="T19" fmla="*/ 2147483647 h 970"/>
              <a:gd name="T20" fmla="*/ 2147483647 w 3364"/>
              <a:gd name="T21" fmla="*/ 2147483647 h 970"/>
              <a:gd name="T22" fmla="*/ 2147483647 w 3364"/>
              <a:gd name="T23" fmla="*/ 2147483647 h 970"/>
              <a:gd name="T24" fmla="*/ 2147483647 w 3364"/>
              <a:gd name="T25" fmla="*/ 2147483647 h 970"/>
              <a:gd name="T26" fmla="*/ 2147483647 w 3364"/>
              <a:gd name="T27" fmla="*/ 2147483647 h 970"/>
              <a:gd name="T28" fmla="*/ 2147483647 w 3364"/>
              <a:gd name="T29" fmla="*/ 2147483647 h 970"/>
              <a:gd name="T30" fmla="*/ 2147483647 w 3364"/>
              <a:gd name="T31" fmla="*/ 2147483647 h 970"/>
              <a:gd name="T32" fmla="*/ 2147483647 w 3364"/>
              <a:gd name="T33" fmla="*/ 2147483647 h 970"/>
              <a:gd name="T34" fmla="*/ 2147483647 w 3364"/>
              <a:gd name="T35" fmla="*/ 2147483647 h 970"/>
              <a:gd name="T36" fmla="*/ 2147483647 w 3364"/>
              <a:gd name="T37" fmla="*/ 2147483647 h 970"/>
              <a:gd name="T38" fmla="*/ 2147483647 w 3364"/>
              <a:gd name="T39" fmla="*/ 2147483647 h 970"/>
              <a:gd name="T40" fmla="*/ 2147483647 w 3364"/>
              <a:gd name="T41" fmla="*/ 2147483647 h 970"/>
              <a:gd name="T42" fmla="*/ 2147483647 w 3364"/>
              <a:gd name="T43" fmla="*/ 2147483647 h 970"/>
              <a:gd name="T44" fmla="*/ 2147483647 w 3364"/>
              <a:gd name="T45" fmla="*/ 2147483647 h 970"/>
              <a:gd name="T46" fmla="*/ 2147483647 w 3364"/>
              <a:gd name="T47" fmla="*/ 2147483647 h 970"/>
              <a:gd name="T48" fmla="*/ 2147483647 w 3364"/>
              <a:gd name="T49" fmla="*/ 2147483647 h 970"/>
              <a:gd name="T50" fmla="*/ 2147483647 w 3364"/>
              <a:gd name="T51" fmla="*/ 2147483647 h 970"/>
              <a:gd name="T52" fmla="*/ 2147483647 w 3364"/>
              <a:gd name="T53" fmla="*/ 2147483647 h 970"/>
              <a:gd name="T54" fmla="*/ 2147483647 w 3364"/>
              <a:gd name="T55" fmla="*/ 2147483647 h 970"/>
              <a:gd name="T56" fmla="*/ 2147483647 w 3364"/>
              <a:gd name="T57" fmla="*/ 2147483647 h 970"/>
              <a:gd name="T58" fmla="*/ 2147483647 w 3364"/>
              <a:gd name="T59" fmla="*/ 2147483647 h 970"/>
              <a:gd name="T60" fmla="*/ 2147483647 w 3364"/>
              <a:gd name="T61" fmla="*/ 2147483647 h 970"/>
              <a:gd name="T62" fmla="*/ 2147483647 w 3364"/>
              <a:gd name="T63" fmla="*/ 2147483647 h 970"/>
              <a:gd name="T64" fmla="*/ 2147483647 w 3364"/>
              <a:gd name="T65" fmla="*/ 2147483647 h 970"/>
              <a:gd name="T66" fmla="*/ 2147483647 w 3364"/>
              <a:gd name="T67" fmla="*/ 2147483647 h 970"/>
              <a:gd name="T68" fmla="*/ 2147483647 w 3364"/>
              <a:gd name="T69" fmla="*/ 2147483647 h 970"/>
              <a:gd name="T70" fmla="*/ 2147483647 w 3364"/>
              <a:gd name="T71" fmla="*/ 2147483647 h 970"/>
              <a:gd name="T72" fmla="*/ 2147483647 w 3364"/>
              <a:gd name="T73" fmla="*/ 2147483647 h 970"/>
              <a:gd name="T74" fmla="*/ 2147483647 w 3364"/>
              <a:gd name="T75" fmla="*/ 2147483647 h 970"/>
              <a:gd name="T76" fmla="*/ 2147483647 w 3364"/>
              <a:gd name="T77" fmla="*/ 2147483647 h 970"/>
              <a:gd name="T78" fmla="*/ 2147483647 w 3364"/>
              <a:gd name="T79" fmla="*/ 2147483647 h 970"/>
              <a:gd name="T80" fmla="*/ 2147483647 w 3364"/>
              <a:gd name="T81" fmla="*/ 2147483647 h 970"/>
              <a:gd name="T82" fmla="*/ 2147483647 w 3364"/>
              <a:gd name="T83" fmla="*/ 2147483647 h 970"/>
              <a:gd name="T84" fmla="*/ 2147483647 w 3364"/>
              <a:gd name="T85" fmla="*/ 2147483647 h 970"/>
              <a:gd name="T86" fmla="*/ 2147483647 w 3364"/>
              <a:gd name="T87" fmla="*/ 2147483647 h 970"/>
              <a:gd name="T88" fmla="*/ 2147483647 w 3364"/>
              <a:gd name="T89" fmla="*/ 2147483647 h 970"/>
              <a:gd name="T90" fmla="*/ 2147483647 w 3364"/>
              <a:gd name="T91" fmla="*/ 2147483647 h 970"/>
              <a:gd name="T92" fmla="*/ 2147483647 w 3364"/>
              <a:gd name="T93" fmla="*/ 2147483647 h 970"/>
              <a:gd name="T94" fmla="*/ 2147483647 w 3364"/>
              <a:gd name="T95" fmla="*/ 2147483647 h 970"/>
              <a:gd name="T96" fmla="*/ 2147483647 w 3364"/>
              <a:gd name="T97" fmla="*/ 2147483647 h 970"/>
              <a:gd name="T98" fmla="*/ 2147483647 w 3364"/>
              <a:gd name="T99" fmla="*/ 2147483647 h 970"/>
              <a:gd name="T100" fmla="*/ 2147483647 w 3364"/>
              <a:gd name="T101" fmla="*/ 2147483647 h 970"/>
              <a:gd name="T102" fmla="*/ 2147483647 w 3364"/>
              <a:gd name="T103" fmla="*/ 2147483647 h 970"/>
              <a:gd name="T104" fmla="*/ 2147483647 w 3364"/>
              <a:gd name="T105" fmla="*/ 2147483647 h 970"/>
              <a:gd name="T106" fmla="*/ 2147483647 w 3364"/>
              <a:gd name="T107" fmla="*/ 2147483647 h 970"/>
              <a:gd name="T108" fmla="*/ 2147483647 w 3364"/>
              <a:gd name="T109" fmla="*/ 0 h 970"/>
              <a:gd name="T110" fmla="*/ 2147483647 w 3364"/>
              <a:gd name="T111" fmla="*/ 2147483647 h 970"/>
              <a:gd name="T112" fmla="*/ 2147483647 w 3364"/>
              <a:gd name="T113" fmla="*/ 2147483647 h 970"/>
              <a:gd name="T114" fmla="*/ 2147483647 w 3364"/>
              <a:gd name="T115" fmla="*/ 2147483647 h 970"/>
              <a:gd name="T116" fmla="*/ 2147483647 w 3364"/>
              <a:gd name="T117" fmla="*/ 2147483647 h 970"/>
              <a:gd name="T118" fmla="*/ 2147483647 w 3364"/>
              <a:gd name="T119" fmla="*/ 2147483647 h 97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3364"/>
              <a:gd name="T181" fmla="*/ 0 h 970"/>
              <a:gd name="T182" fmla="*/ 3364 w 3364"/>
              <a:gd name="T183" fmla="*/ 970 h 970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3364" h="970">
                <a:moveTo>
                  <a:pt x="825" y="403"/>
                </a:moveTo>
                <a:cubicBezTo>
                  <a:pt x="732" y="434"/>
                  <a:pt x="725" y="402"/>
                  <a:pt x="642" y="348"/>
                </a:cubicBezTo>
                <a:cubicBezTo>
                  <a:pt x="580" y="308"/>
                  <a:pt x="496" y="336"/>
                  <a:pt x="423" y="330"/>
                </a:cubicBezTo>
                <a:cubicBezTo>
                  <a:pt x="378" y="300"/>
                  <a:pt x="328" y="290"/>
                  <a:pt x="276" y="275"/>
                </a:cubicBezTo>
                <a:cubicBezTo>
                  <a:pt x="246" y="278"/>
                  <a:pt x="212" y="270"/>
                  <a:pt x="185" y="284"/>
                </a:cubicBezTo>
                <a:cubicBezTo>
                  <a:pt x="170" y="291"/>
                  <a:pt x="175" y="316"/>
                  <a:pt x="167" y="330"/>
                </a:cubicBezTo>
                <a:cubicBezTo>
                  <a:pt x="157" y="348"/>
                  <a:pt x="128" y="358"/>
                  <a:pt x="112" y="366"/>
                </a:cubicBezTo>
                <a:cubicBezTo>
                  <a:pt x="93" y="432"/>
                  <a:pt x="100" y="441"/>
                  <a:pt x="39" y="458"/>
                </a:cubicBezTo>
                <a:cubicBezTo>
                  <a:pt x="29" y="468"/>
                  <a:pt x="4" y="488"/>
                  <a:pt x="2" y="503"/>
                </a:cubicBezTo>
                <a:cubicBezTo>
                  <a:pt x="0" y="516"/>
                  <a:pt x="25" y="580"/>
                  <a:pt x="30" y="595"/>
                </a:cubicBezTo>
                <a:cubicBezTo>
                  <a:pt x="0" y="638"/>
                  <a:pt x="8" y="652"/>
                  <a:pt x="57" y="668"/>
                </a:cubicBezTo>
                <a:cubicBezTo>
                  <a:pt x="74" y="738"/>
                  <a:pt x="50" y="687"/>
                  <a:pt x="148" y="714"/>
                </a:cubicBezTo>
                <a:cubicBezTo>
                  <a:pt x="167" y="719"/>
                  <a:pt x="177" y="741"/>
                  <a:pt x="194" y="750"/>
                </a:cubicBezTo>
                <a:cubicBezTo>
                  <a:pt x="233" y="769"/>
                  <a:pt x="320" y="766"/>
                  <a:pt x="340" y="768"/>
                </a:cubicBezTo>
                <a:cubicBezTo>
                  <a:pt x="376" y="781"/>
                  <a:pt x="412" y="789"/>
                  <a:pt x="450" y="796"/>
                </a:cubicBezTo>
                <a:cubicBezTo>
                  <a:pt x="523" y="790"/>
                  <a:pt x="597" y="789"/>
                  <a:pt x="670" y="778"/>
                </a:cubicBezTo>
                <a:cubicBezTo>
                  <a:pt x="679" y="777"/>
                  <a:pt x="681" y="765"/>
                  <a:pt x="688" y="759"/>
                </a:cubicBezTo>
                <a:cubicBezTo>
                  <a:pt x="723" y="731"/>
                  <a:pt x="760" y="710"/>
                  <a:pt x="798" y="686"/>
                </a:cubicBezTo>
                <a:cubicBezTo>
                  <a:pt x="862" y="559"/>
                  <a:pt x="1021" y="575"/>
                  <a:pt x="1145" y="540"/>
                </a:cubicBezTo>
                <a:cubicBezTo>
                  <a:pt x="1191" y="510"/>
                  <a:pt x="1175" y="484"/>
                  <a:pt x="1209" y="448"/>
                </a:cubicBezTo>
                <a:cubicBezTo>
                  <a:pt x="1249" y="452"/>
                  <a:pt x="1294" y="445"/>
                  <a:pt x="1328" y="467"/>
                </a:cubicBezTo>
                <a:cubicBezTo>
                  <a:pt x="1339" y="474"/>
                  <a:pt x="1344" y="488"/>
                  <a:pt x="1355" y="494"/>
                </a:cubicBezTo>
                <a:cubicBezTo>
                  <a:pt x="1369" y="502"/>
                  <a:pt x="1427" y="517"/>
                  <a:pt x="1447" y="522"/>
                </a:cubicBezTo>
                <a:cubicBezTo>
                  <a:pt x="1554" y="510"/>
                  <a:pt x="1566" y="523"/>
                  <a:pt x="1492" y="494"/>
                </a:cubicBezTo>
                <a:cubicBezTo>
                  <a:pt x="1585" y="463"/>
                  <a:pt x="1579" y="458"/>
                  <a:pt x="1721" y="485"/>
                </a:cubicBezTo>
                <a:cubicBezTo>
                  <a:pt x="1740" y="489"/>
                  <a:pt x="1744" y="517"/>
                  <a:pt x="1758" y="531"/>
                </a:cubicBezTo>
                <a:cubicBezTo>
                  <a:pt x="1761" y="540"/>
                  <a:pt x="1759" y="553"/>
                  <a:pt x="1767" y="558"/>
                </a:cubicBezTo>
                <a:cubicBezTo>
                  <a:pt x="1789" y="573"/>
                  <a:pt x="1859" y="588"/>
                  <a:pt x="1886" y="595"/>
                </a:cubicBezTo>
                <a:cubicBezTo>
                  <a:pt x="1895" y="601"/>
                  <a:pt x="1903" y="609"/>
                  <a:pt x="1913" y="613"/>
                </a:cubicBezTo>
                <a:cubicBezTo>
                  <a:pt x="1931" y="621"/>
                  <a:pt x="1968" y="631"/>
                  <a:pt x="1968" y="631"/>
                </a:cubicBezTo>
                <a:cubicBezTo>
                  <a:pt x="1974" y="637"/>
                  <a:pt x="1982" y="642"/>
                  <a:pt x="1986" y="650"/>
                </a:cubicBezTo>
                <a:cubicBezTo>
                  <a:pt x="1991" y="658"/>
                  <a:pt x="1989" y="670"/>
                  <a:pt x="1995" y="677"/>
                </a:cubicBezTo>
                <a:cubicBezTo>
                  <a:pt x="2002" y="686"/>
                  <a:pt x="2014" y="688"/>
                  <a:pt x="2023" y="695"/>
                </a:cubicBezTo>
                <a:cubicBezTo>
                  <a:pt x="2071" y="734"/>
                  <a:pt x="2082" y="724"/>
                  <a:pt x="2160" y="732"/>
                </a:cubicBezTo>
                <a:cubicBezTo>
                  <a:pt x="2211" y="749"/>
                  <a:pt x="2208" y="776"/>
                  <a:pt x="2224" y="823"/>
                </a:cubicBezTo>
                <a:cubicBezTo>
                  <a:pt x="2218" y="829"/>
                  <a:pt x="2215" y="842"/>
                  <a:pt x="2206" y="842"/>
                </a:cubicBezTo>
                <a:cubicBezTo>
                  <a:pt x="2189" y="842"/>
                  <a:pt x="2176" y="828"/>
                  <a:pt x="2160" y="823"/>
                </a:cubicBezTo>
                <a:cubicBezTo>
                  <a:pt x="2139" y="816"/>
                  <a:pt x="2117" y="811"/>
                  <a:pt x="2096" y="805"/>
                </a:cubicBezTo>
                <a:cubicBezTo>
                  <a:pt x="2069" y="808"/>
                  <a:pt x="2041" y="809"/>
                  <a:pt x="2014" y="814"/>
                </a:cubicBezTo>
                <a:cubicBezTo>
                  <a:pt x="1995" y="818"/>
                  <a:pt x="1977" y="826"/>
                  <a:pt x="1959" y="832"/>
                </a:cubicBezTo>
                <a:cubicBezTo>
                  <a:pt x="1950" y="835"/>
                  <a:pt x="1931" y="842"/>
                  <a:pt x="1931" y="842"/>
                </a:cubicBezTo>
                <a:cubicBezTo>
                  <a:pt x="1925" y="851"/>
                  <a:pt x="1910" y="859"/>
                  <a:pt x="1913" y="869"/>
                </a:cubicBezTo>
                <a:cubicBezTo>
                  <a:pt x="1915" y="878"/>
                  <a:pt x="1932" y="873"/>
                  <a:pt x="1940" y="878"/>
                </a:cubicBezTo>
                <a:cubicBezTo>
                  <a:pt x="1948" y="882"/>
                  <a:pt x="1951" y="892"/>
                  <a:pt x="1959" y="896"/>
                </a:cubicBezTo>
                <a:cubicBezTo>
                  <a:pt x="1979" y="906"/>
                  <a:pt x="2002" y="908"/>
                  <a:pt x="2023" y="915"/>
                </a:cubicBezTo>
                <a:cubicBezTo>
                  <a:pt x="2050" y="933"/>
                  <a:pt x="2055" y="938"/>
                  <a:pt x="2087" y="951"/>
                </a:cubicBezTo>
                <a:cubicBezTo>
                  <a:pt x="2105" y="958"/>
                  <a:pt x="2142" y="970"/>
                  <a:pt x="2142" y="970"/>
                </a:cubicBezTo>
                <a:cubicBezTo>
                  <a:pt x="2175" y="964"/>
                  <a:pt x="2213" y="969"/>
                  <a:pt x="2242" y="951"/>
                </a:cubicBezTo>
                <a:cubicBezTo>
                  <a:pt x="2258" y="941"/>
                  <a:pt x="2249" y="912"/>
                  <a:pt x="2260" y="896"/>
                </a:cubicBezTo>
                <a:cubicBezTo>
                  <a:pt x="2266" y="887"/>
                  <a:pt x="2273" y="878"/>
                  <a:pt x="2279" y="869"/>
                </a:cubicBezTo>
                <a:cubicBezTo>
                  <a:pt x="2326" y="885"/>
                  <a:pt x="2312" y="863"/>
                  <a:pt x="2343" y="832"/>
                </a:cubicBezTo>
                <a:cubicBezTo>
                  <a:pt x="2337" y="814"/>
                  <a:pt x="2334" y="794"/>
                  <a:pt x="2324" y="778"/>
                </a:cubicBezTo>
                <a:cubicBezTo>
                  <a:pt x="2318" y="769"/>
                  <a:pt x="2292" y="769"/>
                  <a:pt x="2297" y="759"/>
                </a:cubicBezTo>
                <a:cubicBezTo>
                  <a:pt x="2307" y="739"/>
                  <a:pt x="2352" y="723"/>
                  <a:pt x="2352" y="723"/>
                </a:cubicBezTo>
                <a:cubicBezTo>
                  <a:pt x="2379" y="732"/>
                  <a:pt x="2437" y="726"/>
                  <a:pt x="2388" y="686"/>
                </a:cubicBezTo>
                <a:cubicBezTo>
                  <a:pt x="2381" y="680"/>
                  <a:pt x="2369" y="682"/>
                  <a:pt x="2361" y="677"/>
                </a:cubicBezTo>
                <a:cubicBezTo>
                  <a:pt x="2213" y="594"/>
                  <a:pt x="2402" y="679"/>
                  <a:pt x="2242" y="622"/>
                </a:cubicBezTo>
                <a:cubicBezTo>
                  <a:pt x="2207" y="609"/>
                  <a:pt x="2191" y="585"/>
                  <a:pt x="2160" y="567"/>
                </a:cubicBezTo>
                <a:cubicBezTo>
                  <a:pt x="2117" y="542"/>
                  <a:pt x="2068" y="531"/>
                  <a:pt x="2023" y="512"/>
                </a:cubicBezTo>
                <a:cubicBezTo>
                  <a:pt x="2014" y="503"/>
                  <a:pt x="2006" y="492"/>
                  <a:pt x="1995" y="485"/>
                </a:cubicBezTo>
                <a:cubicBezTo>
                  <a:pt x="1971" y="468"/>
                  <a:pt x="1939" y="476"/>
                  <a:pt x="1968" y="439"/>
                </a:cubicBezTo>
                <a:cubicBezTo>
                  <a:pt x="1975" y="430"/>
                  <a:pt x="1986" y="427"/>
                  <a:pt x="1995" y="421"/>
                </a:cubicBezTo>
                <a:cubicBezTo>
                  <a:pt x="2035" y="424"/>
                  <a:pt x="2075" y="420"/>
                  <a:pt x="2114" y="430"/>
                </a:cubicBezTo>
                <a:cubicBezTo>
                  <a:pt x="2127" y="433"/>
                  <a:pt x="2132" y="450"/>
                  <a:pt x="2142" y="458"/>
                </a:cubicBezTo>
                <a:cubicBezTo>
                  <a:pt x="2214" y="514"/>
                  <a:pt x="2176" y="473"/>
                  <a:pt x="2215" y="512"/>
                </a:cubicBezTo>
                <a:cubicBezTo>
                  <a:pt x="2221" y="518"/>
                  <a:pt x="2226" y="526"/>
                  <a:pt x="2233" y="531"/>
                </a:cubicBezTo>
                <a:cubicBezTo>
                  <a:pt x="2246" y="539"/>
                  <a:pt x="2297" y="547"/>
                  <a:pt x="2306" y="549"/>
                </a:cubicBezTo>
                <a:cubicBezTo>
                  <a:pt x="2365" y="589"/>
                  <a:pt x="2420" y="623"/>
                  <a:pt x="2489" y="640"/>
                </a:cubicBezTo>
                <a:cubicBezTo>
                  <a:pt x="2519" y="672"/>
                  <a:pt x="2510" y="718"/>
                  <a:pt x="2535" y="750"/>
                </a:cubicBezTo>
                <a:cubicBezTo>
                  <a:pt x="2545" y="762"/>
                  <a:pt x="2594" y="796"/>
                  <a:pt x="2608" y="805"/>
                </a:cubicBezTo>
                <a:cubicBezTo>
                  <a:pt x="2643" y="858"/>
                  <a:pt x="2722" y="904"/>
                  <a:pt x="2782" y="924"/>
                </a:cubicBezTo>
                <a:cubicBezTo>
                  <a:pt x="2797" y="929"/>
                  <a:pt x="2812" y="929"/>
                  <a:pt x="2827" y="933"/>
                </a:cubicBezTo>
                <a:cubicBezTo>
                  <a:pt x="2846" y="938"/>
                  <a:pt x="2882" y="951"/>
                  <a:pt x="2882" y="951"/>
                </a:cubicBezTo>
                <a:cubicBezTo>
                  <a:pt x="2907" y="935"/>
                  <a:pt x="2943" y="936"/>
                  <a:pt x="2964" y="915"/>
                </a:cubicBezTo>
                <a:cubicBezTo>
                  <a:pt x="2975" y="904"/>
                  <a:pt x="2971" y="884"/>
                  <a:pt x="2974" y="869"/>
                </a:cubicBezTo>
                <a:cubicBezTo>
                  <a:pt x="2968" y="842"/>
                  <a:pt x="2970" y="811"/>
                  <a:pt x="2955" y="787"/>
                </a:cubicBezTo>
                <a:cubicBezTo>
                  <a:pt x="2950" y="779"/>
                  <a:pt x="2857" y="751"/>
                  <a:pt x="2855" y="750"/>
                </a:cubicBezTo>
                <a:cubicBezTo>
                  <a:pt x="2930" y="675"/>
                  <a:pt x="2818" y="779"/>
                  <a:pt x="2937" y="704"/>
                </a:cubicBezTo>
                <a:cubicBezTo>
                  <a:pt x="2952" y="695"/>
                  <a:pt x="2959" y="665"/>
                  <a:pt x="2964" y="650"/>
                </a:cubicBezTo>
                <a:cubicBezTo>
                  <a:pt x="2973" y="653"/>
                  <a:pt x="2985" y="652"/>
                  <a:pt x="2992" y="659"/>
                </a:cubicBezTo>
                <a:cubicBezTo>
                  <a:pt x="3013" y="679"/>
                  <a:pt x="3002" y="701"/>
                  <a:pt x="3028" y="714"/>
                </a:cubicBezTo>
                <a:cubicBezTo>
                  <a:pt x="3045" y="723"/>
                  <a:pt x="3083" y="732"/>
                  <a:pt x="3083" y="732"/>
                </a:cubicBezTo>
                <a:cubicBezTo>
                  <a:pt x="3120" y="726"/>
                  <a:pt x="3159" y="728"/>
                  <a:pt x="3193" y="714"/>
                </a:cubicBezTo>
                <a:cubicBezTo>
                  <a:pt x="3223" y="702"/>
                  <a:pt x="3239" y="668"/>
                  <a:pt x="3266" y="650"/>
                </a:cubicBezTo>
                <a:cubicBezTo>
                  <a:pt x="3269" y="641"/>
                  <a:pt x="3277" y="632"/>
                  <a:pt x="3275" y="622"/>
                </a:cubicBezTo>
                <a:cubicBezTo>
                  <a:pt x="3272" y="606"/>
                  <a:pt x="3231" y="547"/>
                  <a:pt x="3220" y="531"/>
                </a:cubicBezTo>
                <a:cubicBezTo>
                  <a:pt x="3194" y="451"/>
                  <a:pt x="3130" y="489"/>
                  <a:pt x="3047" y="494"/>
                </a:cubicBezTo>
                <a:cubicBezTo>
                  <a:pt x="2969" y="513"/>
                  <a:pt x="2928" y="509"/>
                  <a:pt x="2846" y="494"/>
                </a:cubicBezTo>
                <a:cubicBezTo>
                  <a:pt x="2867" y="409"/>
                  <a:pt x="2959" y="440"/>
                  <a:pt x="3047" y="430"/>
                </a:cubicBezTo>
                <a:cubicBezTo>
                  <a:pt x="3146" y="398"/>
                  <a:pt x="3075" y="431"/>
                  <a:pt x="3102" y="357"/>
                </a:cubicBezTo>
                <a:cubicBezTo>
                  <a:pt x="3096" y="327"/>
                  <a:pt x="3093" y="295"/>
                  <a:pt x="3083" y="266"/>
                </a:cubicBezTo>
                <a:cubicBezTo>
                  <a:pt x="3080" y="258"/>
                  <a:pt x="3056" y="249"/>
                  <a:pt x="3065" y="247"/>
                </a:cubicBezTo>
                <a:cubicBezTo>
                  <a:pt x="3086" y="242"/>
                  <a:pt x="3108" y="252"/>
                  <a:pt x="3129" y="256"/>
                </a:cubicBezTo>
                <a:cubicBezTo>
                  <a:pt x="3163" y="262"/>
                  <a:pt x="3196" y="269"/>
                  <a:pt x="3230" y="275"/>
                </a:cubicBezTo>
                <a:cubicBezTo>
                  <a:pt x="3249" y="279"/>
                  <a:pt x="3284" y="293"/>
                  <a:pt x="3284" y="293"/>
                </a:cubicBezTo>
                <a:cubicBezTo>
                  <a:pt x="3356" y="269"/>
                  <a:pt x="3364" y="287"/>
                  <a:pt x="3321" y="183"/>
                </a:cubicBezTo>
                <a:cubicBezTo>
                  <a:pt x="3317" y="173"/>
                  <a:pt x="3303" y="172"/>
                  <a:pt x="3294" y="165"/>
                </a:cubicBezTo>
                <a:cubicBezTo>
                  <a:pt x="3260" y="138"/>
                  <a:pt x="3241" y="118"/>
                  <a:pt x="3202" y="92"/>
                </a:cubicBezTo>
                <a:cubicBezTo>
                  <a:pt x="3193" y="86"/>
                  <a:pt x="3175" y="74"/>
                  <a:pt x="3175" y="74"/>
                </a:cubicBezTo>
                <a:cubicBezTo>
                  <a:pt x="3079" y="83"/>
                  <a:pt x="2994" y="113"/>
                  <a:pt x="2900" y="128"/>
                </a:cubicBezTo>
                <a:cubicBezTo>
                  <a:pt x="2818" y="122"/>
                  <a:pt x="2736" y="121"/>
                  <a:pt x="2654" y="110"/>
                </a:cubicBezTo>
                <a:cubicBezTo>
                  <a:pt x="2643" y="109"/>
                  <a:pt x="2637" y="92"/>
                  <a:pt x="2626" y="92"/>
                </a:cubicBezTo>
                <a:cubicBezTo>
                  <a:pt x="2624" y="92"/>
                  <a:pt x="2559" y="114"/>
                  <a:pt x="2544" y="119"/>
                </a:cubicBezTo>
                <a:cubicBezTo>
                  <a:pt x="2535" y="122"/>
                  <a:pt x="2516" y="128"/>
                  <a:pt x="2516" y="128"/>
                </a:cubicBezTo>
                <a:cubicBezTo>
                  <a:pt x="2505" y="150"/>
                  <a:pt x="2504" y="188"/>
                  <a:pt x="2480" y="192"/>
                </a:cubicBezTo>
                <a:cubicBezTo>
                  <a:pt x="2466" y="194"/>
                  <a:pt x="2456" y="179"/>
                  <a:pt x="2443" y="174"/>
                </a:cubicBezTo>
                <a:cubicBezTo>
                  <a:pt x="2391" y="152"/>
                  <a:pt x="2379" y="137"/>
                  <a:pt x="2334" y="92"/>
                </a:cubicBezTo>
                <a:cubicBezTo>
                  <a:pt x="2328" y="86"/>
                  <a:pt x="2324" y="75"/>
                  <a:pt x="2315" y="74"/>
                </a:cubicBezTo>
                <a:cubicBezTo>
                  <a:pt x="2242" y="68"/>
                  <a:pt x="2169" y="61"/>
                  <a:pt x="2096" y="55"/>
                </a:cubicBezTo>
                <a:cubicBezTo>
                  <a:pt x="2009" y="31"/>
                  <a:pt x="1995" y="17"/>
                  <a:pt x="1895" y="0"/>
                </a:cubicBezTo>
                <a:cubicBezTo>
                  <a:pt x="1738" y="9"/>
                  <a:pt x="1695" y="13"/>
                  <a:pt x="1566" y="55"/>
                </a:cubicBezTo>
                <a:cubicBezTo>
                  <a:pt x="1529" y="67"/>
                  <a:pt x="1493" y="80"/>
                  <a:pt x="1456" y="92"/>
                </a:cubicBezTo>
                <a:cubicBezTo>
                  <a:pt x="1447" y="95"/>
                  <a:pt x="1428" y="101"/>
                  <a:pt x="1428" y="101"/>
                </a:cubicBezTo>
                <a:cubicBezTo>
                  <a:pt x="1394" y="123"/>
                  <a:pt x="1386" y="137"/>
                  <a:pt x="1346" y="147"/>
                </a:cubicBezTo>
                <a:cubicBezTo>
                  <a:pt x="1254" y="193"/>
                  <a:pt x="1151" y="215"/>
                  <a:pt x="1054" y="247"/>
                </a:cubicBezTo>
                <a:cubicBezTo>
                  <a:pt x="1014" y="306"/>
                  <a:pt x="1065" y="317"/>
                  <a:pt x="1026" y="375"/>
                </a:cubicBezTo>
                <a:cubicBezTo>
                  <a:pt x="1020" y="406"/>
                  <a:pt x="1022" y="439"/>
                  <a:pt x="1008" y="467"/>
                </a:cubicBezTo>
                <a:cubicBezTo>
                  <a:pt x="1004" y="475"/>
                  <a:pt x="995" y="455"/>
                  <a:pt x="990" y="448"/>
                </a:cubicBezTo>
                <a:cubicBezTo>
                  <a:pt x="977" y="431"/>
                  <a:pt x="968" y="410"/>
                  <a:pt x="953" y="394"/>
                </a:cubicBezTo>
                <a:cubicBezTo>
                  <a:pt x="926" y="365"/>
                  <a:pt x="943" y="379"/>
                  <a:pt x="898" y="357"/>
                </a:cubicBezTo>
                <a:cubicBezTo>
                  <a:pt x="845" y="361"/>
                  <a:pt x="759" y="345"/>
                  <a:pt x="715" y="394"/>
                </a:cubicBezTo>
              </a:path>
            </a:pathLst>
          </a:cu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vi-VN" sz="2800" b="0">
              <a:latin typeface="Arial" charset="0"/>
            </a:endParaRPr>
          </a:p>
        </p:txBody>
      </p:sp>
      <p:sp>
        <p:nvSpPr>
          <p:cNvPr id="15371" name="Freeform 11"/>
          <p:cNvSpPr>
            <a:spLocks/>
          </p:cNvSpPr>
          <p:nvPr/>
        </p:nvSpPr>
        <p:spPr bwMode="auto">
          <a:xfrm>
            <a:off x="4733122" y="1066800"/>
            <a:ext cx="1981200" cy="1255713"/>
          </a:xfrm>
          <a:custGeom>
            <a:avLst/>
            <a:gdLst>
              <a:gd name="T0" fmla="*/ 2147483647 w 1700"/>
              <a:gd name="T1" fmla="*/ 2147483647 h 814"/>
              <a:gd name="T2" fmla="*/ 2147483647 w 1700"/>
              <a:gd name="T3" fmla="*/ 2147483647 h 814"/>
              <a:gd name="T4" fmla="*/ 2147483647 w 1700"/>
              <a:gd name="T5" fmla="*/ 2147483647 h 814"/>
              <a:gd name="T6" fmla="*/ 2147483647 w 1700"/>
              <a:gd name="T7" fmla="*/ 2147483647 h 814"/>
              <a:gd name="T8" fmla="*/ 2147483647 w 1700"/>
              <a:gd name="T9" fmla="*/ 2147483647 h 814"/>
              <a:gd name="T10" fmla="*/ 2147483647 w 1700"/>
              <a:gd name="T11" fmla="*/ 2147483647 h 814"/>
              <a:gd name="T12" fmla="*/ 2147483647 w 1700"/>
              <a:gd name="T13" fmla="*/ 2147483647 h 814"/>
              <a:gd name="T14" fmla="*/ 2147483647 w 1700"/>
              <a:gd name="T15" fmla="*/ 2147483647 h 814"/>
              <a:gd name="T16" fmla="*/ 2147483647 w 1700"/>
              <a:gd name="T17" fmla="*/ 2147483647 h 814"/>
              <a:gd name="T18" fmla="*/ 2147483647 w 1700"/>
              <a:gd name="T19" fmla="*/ 2147483647 h 814"/>
              <a:gd name="T20" fmla="*/ 2147483647 w 1700"/>
              <a:gd name="T21" fmla="*/ 2147483647 h 814"/>
              <a:gd name="T22" fmla="*/ 2147483647 w 1700"/>
              <a:gd name="T23" fmla="*/ 2147483647 h 814"/>
              <a:gd name="T24" fmla="*/ 2147483647 w 1700"/>
              <a:gd name="T25" fmla="*/ 2147483647 h 814"/>
              <a:gd name="T26" fmla="*/ 2147483647 w 1700"/>
              <a:gd name="T27" fmla="*/ 2147483647 h 814"/>
              <a:gd name="T28" fmla="*/ 2147483647 w 1700"/>
              <a:gd name="T29" fmla="*/ 2147483647 h 814"/>
              <a:gd name="T30" fmla="*/ 2147483647 w 1700"/>
              <a:gd name="T31" fmla="*/ 2147483647 h 814"/>
              <a:gd name="T32" fmla="*/ 2147483647 w 1700"/>
              <a:gd name="T33" fmla="*/ 2147483647 h 814"/>
              <a:gd name="T34" fmla="*/ 2147483647 w 1700"/>
              <a:gd name="T35" fmla="*/ 2147483647 h 814"/>
              <a:gd name="T36" fmla="*/ 2147483647 w 1700"/>
              <a:gd name="T37" fmla="*/ 2147483647 h 814"/>
              <a:gd name="T38" fmla="*/ 2147483647 w 1700"/>
              <a:gd name="T39" fmla="*/ 2147483647 h 814"/>
              <a:gd name="T40" fmla="*/ 2147483647 w 1700"/>
              <a:gd name="T41" fmla="*/ 2147483647 h 814"/>
              <a:gd name="T42" fmla="*/ 2147483647 w 1700"/>
              <a:gd name="T43" fmla="*/ 2147483647 h 814"/>
              <a:gd name="T44" fmla="*/ 2147483647 w 1700"/>
              <a:gd name="T45" fmla="*/ 2147483647 h 814"/>
              <a:gd name="T46" fmla="*/ 2147483647 w 1700"/>
              <a:gd name="T47" fmla="*/ 2147483647 h 814"/>
              <a:gd name="T48" fmla="*/ 2147483647 w 1700"/>
              <a:gd name="T49" fmla="*/ 2147483647 h 814"/>
              <a:gd name="T50" fmla="*/ 2147483647 w 1700"/>
              <a:gd name="T51" fmla="*/ 2147483647 h 814"/>
              <a:gd name="T52" fmla="*/ 2147483647 w 1700"/>
              <a:gd name="T53" fmla="*/ 2147483647 h 814"/>
              <a:gd name="T54" fmla="*/ 2147483647 w 1700"/>
              <a:gd name="T55" fmla="*/ 2147483647 h 814"/>
              <a:gd name="T56" fmla="*/ 2147483647 w 1700"/>
              <a:gd name="T57" fmla="*/ 2147483647 h 814"/>
              <a:gd name="T58" fmla="*/ 2147483647 w 1700"/>
              <a:gd name="T59" fmla="*/ 2147483647 h 814"/>
              <a:gd name="T60" fmla="*/ 2147483647 w 1700"/>
              <a:gd name="T61" fmla="*/ 2147483647 h 814"/>
              <a:gd name="T62" fmla="*/ 2147483647 w 1700"/>
              <a:gd name="T63" fmla="*/ 2147483647 h 814"/>
              <a:gd name="T64" fmla="*/ 2147483647 w 1700"/>
              <a:gd name="T65" fmla="*/ 2147483647 h 814"/>
              <a:gd name="T66" fmla="*/ 2147483647 w 1700"/>
              <a:gd name="T67" fmla="*/ 2147483647 h 814"/>
              <a:gd name="T68" fmla="*/ 2147483647 w 1700"/>
              <a:gd name="T69" fmla="*/ 2147483647 h 814"/>
              <a:gd name="T70" fmla="*/ 2147483647 w 1700"/>
              <a:gd name="T71" fmla="*/ 2147483647 h 814"/>
              <a:gd name="T72" fmla="*/ 2147483647 w 1700"/>
              <a:gd name="T73" fmla="*/ 2147483647 h 814"/>
              <a:gd name="T74" fmla="*/ 2147483647 w 1700"/>
              <a:gd name="T75" fmla="*/ 2147483647 h 814"/>
              <a:gd name="T76" fmla="*/ 2147483647 w 1700"/>
              <a:gd name="T77" fmla="*/ 2147483647 h 814"/>
              <a:gd name="T78" fmla="*/ 2147483647 w 1700"/>
              <a:gd name="T79" fmla="*/ 2147483647 h 814"/>
              <a:gd name="T80" fmla="*/ 2147483647 w 1700"/>
              <a:gd name="T81" fmla="*/ 2147483647 h 814"/>
              <a:gd name="T82" fmla="*/ 2147483647 w 1700"/>
              <a:gd name="T83" fmla="*/ 2147483647 h 814"/>
              <a:gd name="T84" fmla="*/ 2147483647 w 1700"/>
              <a:gd name="T85" fmla="*/ 2147483647 h 814"/>
              <a:gd name="T86" fmla="*/ 2147483647 w 1700"/>
              <a:gd name="T87" fmla="*/ 2147483647 h 814"/>
              <a:gd name="T88" fmla="*/ 2147483647 w 1700"/>
              <a:gd name="T89" fmla="*/ 2147483647 h 814"/>
              <a:gd name="T90" fmla="*/ 2147483647 w 1700"/>
              <a:gd name="T91" fmla="*/ 2147483647 h 814"/>
              <a:gd name="T92" fmla="*/ 2147483647 w 1700"/>
              <a:gd name="T93" fmla="*/ 2147483647 h 814"/>
              <a:gd name="T94" fmla="*/ 2147483647 w 1700"/>
              <a:gd name="T95" fmla="*/ 2147483647 h 814"/>
              <a:gd name="T96" fmla="*/ 2147483647 w 1700"/>
              <a:gd name="T97" fmla="*/ 2147483647 h 814"/>
              <a:gd name="T98" fmla="*/ 2147483647 w 1700"/>
              <a:gd name="T99" fmla="*/ 2147483647 h 814"/>
              <a:gd name="T100" fmla="*/ 2147483647 w 1700"/>
              <a:gd name="T101" fmla="*/ 2147483647 h 814"/>
              <a:gd name="T102" fmla="*/ 2147483647 w 1700"/>
              <a:gd name="T103" fmla="*/ 2147483647 h 814"/>
              <a:gd name="T104" fmla="*/ 2147483647 w 1700"/>
              <a:gd name="T105" fmla="*/ 2147483647 h 814"/>
              <a:gd name="T106" fmla="*/ 2147483647 w 1700"/>
              <a:gd name="T107" fmla="*/ 2147483647 h 81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700"/>
              <a:gd name="T163" fmla="*/ 0 h 814"/>
              <a:gd name="T164" fmla="*/ 1700 w 1700"/>
              <a:gd name="T165" fmla="*/ 814 h 81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700" h="814">
                <a:moveTo>
                  <a:pt x="1426" y="421"/>
                </a:moveTo>
                <a:cubicBezTo>
                  <a:pt x="1388" y="395"/>
                  <a:pt x="1345" y="392"/>
                  <a:pt x="1307" y="366"/>
                </a:cubicBezTo>
                <a:cubicBezTo>
                  <a:pt x="1322" y="335"/>
                  <a:pt x="1328" y="308"/>
                  <a:pt x="1353" y="284"/>
                </a:cubicBezTo>
                <a:cubicBezTo>
                  <a:pt x="1375" y="195"/>
                  <a:pt x="1338" y="296"/>
                  <a:pt x="1471" y="229"/>
                </a:cubicBezTo>
                <a:cubicBezTo>
                  <a:pt x="1481" y="224"/>
                  <a:pt x="1453" y="212"/>
                  <a:pt x="1453" y="201"/>
                </a:cubicBezTo>
                <a:cubicBezTo>
                  <a:pt x="1453" y="192"/>
                  <a:pt x="1463" y="216"/>
                  <a:pt x="1471" y="220"/>
                </a:cubicBezTo>
                <a:cubicBezTo>
                  <a:pt x="1488" y="229"/>
                  <a:pt x="1526" y="238"/>
                  <a:pt x="1526" y="238"/>
                </a:cubicBezTo>
                <a:cubicBezTo>
                  <a:pt x="1532" y="244"/>
                  <a:pt x="1537" y="252"/>
                  <a:pt x="1545" y="256"/>
                </a:cubicBezTo>
                <a:cubicBezTo>
                  <a:pt x="1562" y="264"/>
                  <a:pt x="1599" y="274"/>
                  <a:pt x="1599" y="274"/>
                </a:cubicBezTo>
                <a:cubicBezTo>
                  <a:pt x="1651" y="259"/>
                  <a:pt x="1683" y="262"/>
                  <a:pt x="1700" y="210"/>
                </a:cubicBezTo>
                <a:cubicBezTo>
                  <a:pt x="1682" y="198"/>
                  <a:pt x="1663" y="186"/>
                  <a:pt x="1645" y="174"/>
                </a:cubicBezTo>
                <a:cubicBezTo>
                  <a:pt x="1631" y="165"/>
                  <a:pt x="1536" y="143"/>
                  <a:pt x="1627" y="165"/>
                </a:cubicBezTo>
                <a:cubicBezTo>
                  <a:pt x="1503" y="34"/>
                  <a:pt x="1261" y="65"/>
                  <a:pt x="1106" y="55"/>
                </a:cubicBezTo>
                <a:cubicBezTo>
                  <a:pt x="1020" y="0"/>
                  <a:pt x="958" y="21"/>
                  <a:pt x="850" y="28"/>
                </a:cubicBezTo>
                <a:cubicBezTo>
                  <a:pt x="832" y="34"/>
                  <a:pt x="813" y="40"/>
                  <a:pt x="795" y="46"/>
                </a:cubicBezTo>
                <a:cubicBezTo>
                  <a:pt x="785" y="49"/>
                  <a:pt x="784" y="65"/>
                  <a:pt x="777" y="73"/>
                </a:cubicBezTo>
                <a:cubicBezTo>
                  <a:pt x="735" y="120"/>
                  <a:pt x="721" y="141"/>
                  <a:pt x="667" y="156"/>
                </a:cubicBezTo>
                <a:cubicBezTo>
                  <a:pt x="645" y="189"/>
                  <a:pt x="623" y="216"/>
                  <a:pt x="585" y="229"/>
                </a:cubicBezTo>
                <a:cubicBezTo>
                  <a:pt x="554" y="259"/>
                  <a:pt x="534" y="257"/>
                  <a:pt x="493" y="247"/>
                </a:cubicBezTo>
                <a:cubicBezTo>
                  <a:pt x="470" y="282"/>
                  <a:pt x="457" y="320"/>
                  <a:pt x="438" y="357"/>
                </a:cubicBezTo>
                <a:cubicBezTo>
                  <a:pt x="403" y="286"/>
                  <a:pt x="417" y="289"/>
                  <a:pt x="356" y="329"/>
                </a:cubicBezTo>
                <a:cubicBezTo>
                  <a:pt x="368" y="332"/>
                  <a:pt x="381" y="336"/>
                  <a:pt x="393" y="338"/>
                </a:cubicBezTo>
                <a:cubicBezTo>
                  <a:pt x="414" y="342"/>
                  <a:pt x="444" y="331"/>
                  <a:pt x="457" y="348"/>
                </a:cubicBezTo>
                <a:cubicBezTo>
                  <a:pt x="466" y="360"/>
                  <a:pt x="442" y="377"/>
                  <a:pt x="429" y="384"/>
                </a:cubicBezTo>
                <a:cubicBezTo>
                  <a:pt x="413" y="393"/>
                  <a:pt x="392" y="390"/>
                  <a:pt x="374" y="393"/>
                </a:cubicBezTo>
                <a:cubicBezTo>
                  <a:pt x="337" y="432"/>
                  <a:pt x="298" y="435"/>
                  <a:pt x="246" y="448"/>
                </a:cubicBezTo>
                <a:cubicBezTo>
                  <a:pt x="184" y="463"/>
                  <a:pt x="123" y="484"/>
                  <a:pt x="63" y="503"/>
                </a:cubicBezTo>
                <a:cubicBezTo>
                  <a:pt x="21" y="531"/>
                  <a:pt x="23" y="562"/>
                  <a:pt x="9" y="613"/>
                </a:cubicBezTo>
                <a:cubicBezTo>
                  <a:pt x="15" y="682"/>
                  <a:pt x="0" y="723"/>
                  <a:pt x="54" y="759"/>
                </a:cubicBezTo>
                <a:cubicBezTo>
                  <a:pt x="69" y="804"/>
                  <a:pt x="54" y="783"/>
                  <a:pt x="118" y="805"/>
                </a:cubicBezTo>
                <a:cubicBezTo>
                  <a:pt x="127" y="808"/>
                  <a:pt x="146" y="814"/>
                  <a:pt x="146" y="814"/>
                </a:cubicBezTo>
                <a:cubicBezTo>
                  <a:pt x="164" y="802"/>
                  <a:pt x="183" y="789"/>
                  <a:pt x="201" y="777"/>
                </a:cubicBezTo>
                <a:cubicBezTo>
                  <a:pt x="210" y="771"/>
                  <a:pt x="228" y="759"/>
                  <a:pt x="228" y="759"/>
                </a:cubicBezTo>
                <a:cubicBezTo>
                  <a:pt x="250" y="715"/>
                  <a:pt x="257" y="708"/>
                  <a:pt x="301" y="686"/>
                </a:cubicBezTo>
                <a:cubicBezTo>
                  <a:pt x="341" y="746"/>
                  <a:pt x="303" y="705"/>
                  <a:pt x="429" y="722"/>
                </a:cubicBezTo>
                <a:cubicBezTo>
                  <a:pt x="459" y="726"/>
                  <a:pt x="483" y="750"/>
                  <a:pt x="511" y="759"/>
                </a:cubicBezTo>
                <a:cubicBezTo>
                  <a:pt x="539" y="753"/>
                  <a:pt x="567" y="751"/>
                  <a:pt x="594" y="741"/>
                </a:cubicBezTo>
                <a:cubicBezTo>
                  <a:pt x="620" y="731"/>
                  <a:pt x="622" y="666"/>
                  <a:pt x="649" y="640"/>
                </a:cubicBezTo>
                <a:cubicBezTo>
                  <a:pt x="654" y="614"/>
                  <a:pt x="666" y="522"/>
                  <a:pt x="676" y="503"/>
                </a:cubicBezTo>
                <a:cubicBezTo>
                  <a:pt x="681" y="493"/>
                  <a:pt x="694" y="491"/>
                  <a:pt x="703" y="485"/>
                </a:cubicBezTo>
                <a:cubicBezTo>
                  <a:pt x="721" y="502"/>
                  <a:pt x="728" y="506"/>
                  <a:pt x="740" y="530"/>
                </a:cubicBezTo>
                <a:cubicBezTo>
                  <a:pt x="744" y="539"/>
                  <a:pt x="742" y="551"/>
                  <a:pt x="749" y="558"/>
                </a:cubicBezTo>
                <a:cubicBezTo>
                  <a:pt x="756" y="565"/>
                  <a:pt x="768" y="564"/>
                  <a:pt x="777" y="567"/>
                </a:cubicBezTo>
                <a:cubicBezTo>
                  <a:pt x="803" y="531"/>
                  <a:pt x="837" y="499"/>
                  <a:pt x="868" y="466"/>
                </a:cubicBezTo>
                <a:cubicBezTo>
                  <a:pt x="877" y="431"/>
                  <a:pt x="879" y="409"/>
                  <a:pt x="905" y="384"/>
                </a:cubicBezTo>
                <a:cubicBezTo>
                  <a:pt x="922" y="332"/>
                  <a:pt x="918" y="312"/>
                  <a:pt x="959" y="284"/>
                </a:cubicBezTo>
                <a:cubicBezTo>
                  <a:pt x="981" y="286"/>
                  <a:pt x="1068" y="276"/>
                  <a:pt x="1097" y="311"/>
                </a:cubicBezTo>
                <a:cubicBezTo>
                  <a:pt x="1103" y="318"/>
                  <a:pt x="1101" y="330"/>
                  <a:pt x="1106" y="338"/>
                </a:cubicBezTo>
                <a:cubicBezTo>
                  <a:pt x="1110" y="346"/>
                  <a:pt x="1118" y="351"/>
                  <a:pt x="1124" y="357"/>
                </a:cubicBezTo>
                <a:cubicBezTo>
                  <a:pt x="1130" y="389"/>
                  <a:pt x="1131" y="460"/>
                  <a:pt x="1170" y="476"/>
                </a:cubicBezTo>
                <a:cubicBezTo>
                  <a:pt x="1193" y="485"/>
                  <a:pt x="1243" y="494"/>
                  <a:pt x="1243" y="494"/>
                </a:cubicBezTo>
                <a:cubicBezTo>
                  <a:pt x="1276" y="488"/>
                  <a:pt x="1311" y="487"/>
                  <a:pt x="1343" y="476"/>
                </a:cubicBezTo>
                <a:cubicBezTo>
                  <a:pt x="1364" y="469"/>
                  <a:pt x="1398" y="439"/>
                  <a:pt x="1398" y="439"/>
                </a:cubicBezTo>
                <a:cubicBezTo>
                  <a:pt x="1409" y="393"/>
                  <a:pt x="1398" y="393"/>
                  <a:pt x="1426" y="421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vi-VN" sz="2800" b="0">
              <a:latin typeface="Arial" charset="0"/>
            </a:endParaRPr>
          </a:p>
        </p:txBody>
      </p:sp>
      <p:sp>
        <p:nvSpPr>
          <p:cNvPr id="9" name="Text Box 33"/>
          <p:cNvSpPr txBox="1">
            <a:spLocks noChangeArrowheads="1"/>
          </p:cNvSpPr>
          <p:nvPr/>
        </p:nvSpPr>
        <p:spPr bwMode="auto">
          <a:xfrm>
            <a:off x="4173594" y="5236043"/>
            <a:ext cx="3664134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H.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38"/>
          <p:cNvSpPr txBox="1">
            <a:spLocks noChangeArrowheads="1"/>
          </p:cNvSpPr>
          <p:nvPr/>
        </p:nvSpPr>
        <p:spPr bwMode="auto">
          <a:xfrm>
            <a:off x="183963" y="159842"/>
            <a:ext cx="204978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sát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51.1,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biết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Châu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Âu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có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các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dạng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địa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hình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nào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 Box 39"/>
          <p:cNvSpPr txBox="1">
            <a:spLocks noChangeArrowheads="1"/>
          </p:cNvSpPr>
          <p:nvPr/>
        </p:nvSpPr>
        <p:spPr bwMode="auto">
          <a:xfrm>
            <a:off x="143693" y="2634563"/>
            <a:ext cx="22098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Châu</a:t>
            </a:r>
            <a:r>
              <a:rPr lang="en-US" altLang="en-US" sz="2400" b="1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Âu</a:t>
            </a:r>
            <a:r>
              <a:rPr lang="en-US" altLang="en-US" sz="2400" b="1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có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lang="en-US" altLang="en-US" sz="2400" b="1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dạng</a:t>
            </a:r>
            <a:r>
              <a:rPr lang="en-US" altLang="en-US" sz="2400" b="1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địa</a:t>
            </a:r>
            <a:r>
              <a:rPr lang="en-US" altLang="en-US" sz="2400" b="1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hình</a:t>
            </a:r>
            <a:r>
              <a:rPr lang="en-US" altLang="en-US" sz="2400" b="1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chính</a:t>
            </a:r>
            <a:r>
              <a:rPr lang="en-US" altLang="en-US" sz="2400" b="1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đồng</a:t>
            </a:r>
            <a:r>
              <a:rPr lang="en-US" altLang="en-US" sz="2400" b="1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bằng</a:t>
            </a:r>
            <a:r>
              <a:rPr lang="en-US" altLang="en-US" sz="2400" b="1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núi</a:t>
            </a:r>
            <a:r>
              <a:rPr lang="en-US" altLang="en-US" sz="2400" b="1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gia</a:t>
            </a:r>
            <a:r>
              <a:rPr lang="en-US" altLang="en-US" sz="2400" b="1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̀,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núi</a:t>
            </a:r>
            <a:r>
              <a:rPr lang="en-US" altLang="en-US" sz="2400" b="1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tre</a:t>
            </a:r>
            <a:r>
              <a:rPr lang="en-US" altLang="en-US" sz="2400" b="1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̉. </a:t>
            </a:r>
          </a:p>
        </p:txBody>
      </p:sp>
      <p:sp>
        <p:nvSpPr>
          <p:cNvPr id="12" name="Text Box 38"/>
          <p:cNvSpPr txBox="1">
            <a:spLocks noChangeArrowheads="1"/>
          </p:cNvSpPr>
          <p:nvPr/>
        </p:nvSpPr>
        <p:spPr bwMode="auto">
          <a:xfrm>
            <a:off x="205734" y="5607779"/>
            <a:ext cx="60383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sát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51.1,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biết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Châu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Âu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dạng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địa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hình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nào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chiếm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lớn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?</a:t>
            </a:r>
          </a:p>
        </p:txBody>
      </p:sp>
      <p:pic>
        <p:nvPicPr>
          <p:cNvPr id="13" name="Picture 42" descr="P1010002"/>
          <p:cNvPicPr>
            <a:picLocks noChangeAspect="1" noChangeArrowheads="1"/>
          </p:cNvPicPr>
          <p:nvPr/>
        </p:nvPicPr>
        <p:blipFill>
          <a:blip r:embed="rId3"/>
          <a:srcRect t="72410" r="63528" b="6671"/>
          <a:stretch>
            <a:fillRect/>
          </a:stretch>
        </p:blipFill>
        <p:spPr bwMode="auto">
          <a:xfrm>
            <a:off x="7439164" y="4195352"/>
            <a:ext cx="1500187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38"/>
          <p:cNvSpPr txBox="1">
            <a:spLocks noChangeArrowheads="1"/>
          </p:cNvSpPr>
          <p:nvPr/>
        </p:nvSpPr>
        <p:spPr bwMode="auto">
          <a:xfrm rot="20292628">
            <a:off x="6027414" y="1998071"/>
            <a:ext cx="1862551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 Box 38"/>
          <p:cNvSpPr txBox="1">
            <a:spLocks noChangeArrowheads="1"/>
          </p:cNvSpPr>
          <p:nvPr/>
        </p:nvSpPr>
        <p:spPr bwMode="auto">
          <a:xfrm rot="20292628">
            <a:off x="4909661" y="1382044"/>
            <a:ext cx="1216813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Núi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già</a:t>
            </a:r>
            <a:endParaRPr lang="en-US" alt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 Box 38"/>
          <p:cNvSpPr txBox="1">
            <a:spLocks noChangeArrowheads="1"/>
          </p:cNvSpPr>
          <p:nvPr/>
        </p:nvSpPr>
        <p:spPr bwMode="auto">
          <a:xfrm rot="402190">
            <a:off x="4078590" y="3202430"/>
            <a:ext cx="1309813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Núi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trẻ</a:t>
            </a:r>
            <a:endParaRPr lang="en-US" alt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8" grpId="0" animBg="1"/>
      <p:bldP spid="15368" grpId="1" animBg="1"/>
      <p:bldP spid="15370" grpId="0" animBg="1"/>
      <p:bldP spid="15371" grpId="0" animBg="1"/>
      <p:bldP spid="10" grpId="0"/>
      <p:bldP spid="11" grpId="1"/>
      <p:bldP spid="12" grpId="0"/>
      <p:bldP spid="14" grpId="0" animBg="1"/>
      <p:bldP spid="14" grpId="1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1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74" name="Picture 74" descr="Untitled-2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343" y="575141"/>
            <a:ext cx="6078069" cy="4982882"/>
          </a:xfrm>
          <a:prstGeom prst="rect">
            <a:avLst/>
          </a:prstGeom>
          <a:noFill/>
          <a:ln w="31750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37"/>
          <p:cNvSpPr txBox="1">
            <a:spLocks noChangeArrowheads="1"/>
          </p:cNvSpPr>
          <p:nvPr/>
        </p:nvSpPr>
        <p:spPr bwMode="auto">
          <a:xfrm>
            <a:off x="-13063" y="194030"/>
            <a:ext cx="273013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lược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lớn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châu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Âu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 Box 37"/>
          <p:cNvSpPr txBox="1">
            <a:spLocks noChangeArrowheads="1"/>
          </p:cNvSpPr>
          <p:nvPr/>
        </p:nvSpPr>
        <p:spPr bwMode="auto">
          <a:xfrm>
            <a:off x="6701116" y="2078597"/>
            <a:ext cx="139401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alt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alt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Đông</a:t>
            </a:r>
            <a:r>
              <a:rPr lang="en-US" alt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Âu</a:t>
            </a:r>
            <a:endParaRPr lang="en-US" altLang="en-US" sz="2000" b="1" dirty="0" smtClean="0">
              <a:solidFill>
                <a:srgbClr val="0000CC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 Box 37"/>
          <p:cNvSpPr txBox="1">
            <a:spLocks noChangeArrowheads="1"/>
          </p:cNvSpPr>
          <p:nvPr/>
        </p:nvSpPr>
        <p:spPr bwMode="auto">
          <a:xfrm rot="20506684">
            <a:off x="5272619" y="2830630"/>
            <a:ext cx="146956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ĐB. Bắc Âu</a:t>
            </a:r>
          </a:p>
        </p:txBody>
      </p:sp>
      <p:sp>
        <p:nvSpPr>
          <p:cNvPr id="12" name="Text Box 37"/>
          <p:cNvSpPr txBox="1">
            <a:spLocks noChangeArrowheads="1"/>
          </p:cNvSpPr>
          <p:nvPr/>
        </p:nvSpPr>
        <p:spPr bwMode="auto">
          <a:xfrm rot="19862214">
            <a:off x="3700762" y="3304421"/>
            <a:ext cx="130001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ĐB. </a:t>
            </a:r>
            <a:r>
              <a:rPr lang="en-US" altLang="en-US" sz="2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Pháp</a:t>
            </a:r>
            <a:endParaRPr lang="en-US" altLang="en-US" sz="2000" b="1" dirty="0" smtClean="0">
              <a:solidFill>
                <a:srgbClr val="0000CC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 Box 37"/>
          <p:cNvSpPr txBox="1">
            <a:spLocks noChangeArrowheads="1"/>
          </p:cNvSpPr>
          <p:nvPr/>
        </p:nvSpPr>
        <p:spPr bwMode="auto">
          <a:xfrm>
            <a:off x="5421228" y="3513715"/>
            <a:ext cx="86200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 </a:t>
            </a:r>
            <a:r>
              <a:rPr lang="en-US" altLang="en-US" sz="1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lưu</a:t>
            </a:r>
            <a:r>
              <a:rPr lang="en-US" alt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s. </a:t>
            </a:r>
            <a:r>
              <a:rPr lang="en-US" altLang="en-US" sz="1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Đanuýp</a:t>
            </a:r>
            <a:endParaRPr lang="en-US" altLang="en-US" sz="1400" b="1" dirty="0" smtClean="0">
              <a:solidFill>
                <a:srgbClr val="0000CC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 Box 37"/>
          <p:cNvSpPr txBox="1">
            <a:spLocks noChangeArrowheads="1"/>
          </p:cNvSpPr>
          <p:nvPr/>
        </p:nvSpPr>
        <p:spPr bwMode="auto">
          <a:xfrm rot="20072043">
            <a:off x="6188782" y="3532240"/>
            <a:ext cx="115285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400" b="1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ĐB. Hạ lưu s. Đa-nuýp</a:t>
            </a:r>
          </a:p>
        </p:txBody>
      </p:sp>
      <p:sp>
        <p:nvSpPr>
          <p:cNvPr id="2" name="Freeform 1"/>
          <p:cNvSpPr/>
          <p:nvPr/>
        </p:nvSpPr>
        <p:spPr bwMode="auto">
          <a:xfrm>
            <a:off x="4997677" y="1870482"/>
            <a:ext cx="779930" cy="664064"/>
          </a:xfrm>
          <a:custGeom>
            <a:avLst/>
            <a:gdLst>
              <a:gd name="connsiteX0" fmla="*/ 0 w 779930"/>
              <a:gd name="connsiteY0" fmla="*/ 739588 h 739588"/>
              <a:gd name="connsiteX1" fmla="*/ 80683 w 779930"/>
              <a:gd name="connsiteY1" fmla="*/ 726141 h 739588"/>
              <a:gd name="connsiteX2" fmla="*/ 107577 w 779930"/>
              <a:gd name="connsiteY2" fmla="*/ 685800 h 739588"/>
              <a:gd name="connsiteX3" fmla="*/ 147918 w 779930"/>
              <a:gd name="connsiteY3" fmla="*/ 672353 h 739588"/>
              <a:gd name="connsiteX4" fmla="*/ 174812 w 779930"/>
              <a:gd name="connsiteY4" fmla="*/ 591670 h 739588"/>
              <a:gd name="connsiteX5" fmla="*/ 188259 w 779930"/>
              <a:gd name="connsiteY5" fmla="*/ 551329 h 739588"/>
              <a:gd name="connsiteX6" fmla="*/ 268941 w 779930"/>
              <a:gd name="connsiteY6" fmla="*/ 524435 h 739588"/>
              <a:gd name="connsiteX7" fmla="*/ 309283 w 779930"/>
              <a:gd name="connsiteY7" fmla="*/ 510988 h 739588"/>
              <a:gd name="connsiteX8" fmla="*/ 349624 w 779930"/>
              <a:gd name="connsiteY8" fmla="*/ 484094 h 739588"/>
              <a:gd name="connsiteX9" fmla="*/ 376518 w 779930"/>
              <a:gd name="connsiteY9" fmla="*/ 443753 h 739588"/>
              <a:gd name="connsiteX10" fmla="*/ 416859 w 779930"/>
              <a:gd name="connsiteY10" fmla="*/ 430306 h 739588"/>
              <a:gd name="connsiteX11" fmla="*/ 470647 w 779930"/>
              <a:gd name="connsiteY11" fmla="*/ 349623 h 739588"/>
              <a:gd name="connsiteX12" fmla="*/ 510989 w 779930"/>
              <a:gd name="connsiteY12" fmla="*/ 336176 h 739588"/>
              <a:gd name="connsiteX13" fmla="*/ 632012 w 779930"/>
              <a:gd name="connsiteY13" fmla="*/ 228600 h 739588"/>
              <a:gd name="connsiteX14" fmla="*/ 672353 w 779930"/>
              <a:gd name="connsiteY14" fmla="*/ 188258 h 739588"/>
              <a:gd name="connsiteX15" fmla="*/ 766483 w 779930"/>
              <a:gd name="connsiteY15" fmla="*/ 80682 h 739588"/>
              <a:gd name="connsiteX16" fmla="*/ 779930 w 779930"/>
              <a:gd name="connsiteY16" fmla="*/ 0 h 73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79930" h="739588">
                <a:moveTo>
                  <a:pt x="0" y="739588"/>
                </a:moveTo>
                <a:cubicBezTo>
                  <a:pt x="26894" y="735106"/>
                  <a:pt x="56296" y="738334"/>
                  <a:pt x="80683" y="726141"/>
                </a:cubicBezTo>
                <a:cubicBezTo>
                  <a:pt x="95138" y="718914"/>
                  <a:pt x="94957" y="695896"/>
                  <a:pt x="107577" y="685800"/>
                </a:cubicBezTo>
                <a:cubicBezTo>
                  <a:pt x="118645" y="676945"/>
                  <a:pt x="134471" y="676835"/>
                  <a:pt x="147918" y="672353"/>
                </a:cubicBezTo>
                <a:lnTo>
                  <a:pt x="174812" y="591670"/>
                </a:lnTo>
                <a:cubicBezTo>
                  <a:pt x="179294" y="578223"/>
                  <a:pt x="174812" y="555811"/>
                  <a:pt x="188259" y="551329"/>
                </a:cubicBezTo>
                <a:lnTo>
                  <a:pt x="268941" y="524435"/>
                </a:lnTo>
                <a:lnTo>
                  <a:pt x="309283" y="510988"/>
                </a:lnTo>
                <a:cubicBezTo>
                  <a:pt x="322730" y="502023"/>
                  <a:pt x="338196" y="495522"/>
                  <a:pt x="349624" y="484094"/>
                </a:cubicBezTo>
                <a:cubicBezTo>
                  <a:pt x="361052" y="472666"/>
                  <a:pt x="363898" y="453849"/>
                  <a:pt x="376518" y="443753"/>
                </a:cubicBezTo>
                <a:cubicBezTo>
                  <a:pt x="387586" y="434898"/>
                  <a:pt x="403412" y="434788"/>
                  <a:pt x="416859" y="430306"/>
                </a:cubicBezTo>
                <a:cubicBezTo>
                  <a:pt x="430957" y="388012"/>
                  <a:pt x="427478" y="378402"/>
                  <a:pt x="470647" y="349623"/>
                </a:cubicBezTo>
                <a:cubicBezTo>
                  <a:pt x="482441" y="341760"/>
                  <a:pt x="497542" y="340658"/>
                  <a:pt x="510989" y="336176"/>
                </a:cubicBezTo>
                <a:cubicBezTo>
                  <a:pt x="582975" y="288185"/>
                  <a:pt x="539905" y="320708"/>
                  <a:pt x="632012" y="228600"/>
                </a:cubicBezTo>
                <a:cubicBezTo>
                  <a:pt x="645459" y="215153"/>
                  <a:pt x="661804" y="204081"/>
                  <a:pt x="672353" y="188258"/>
                </a:cubicBezTo>
                <a:cubicBezTo>
                  <a:pt x="735106" y="94129"/>
                  <a:pt x="699247" y="125505"/>
                  <a:pt x="766483" y="80682"/>
                </a:cubicBezTo>
                <a:lnTo>
                  <a:pt x="779930" y="0"/>
                </a:lnTo>
              </a:path>
            </a:pathLst>
          </a:cu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2"/>
          <p:cNvSpPr/>
          <p:nvPr/>
        </p:nvSpPr>
        <p:spPr bwMode="auto">
          <a:xfrm>
            <a:off x="5809129" y="3582696"/>
            <a:ext cx="526007" cy="338068"/>
          </a:xfrm>
          <a:custGeom>
            <a:avLst/>
            <a:gdLst>
              <a:gd name="connsiteX0" fmla="*/ 0 w 526007"/>
              <a:gd name="connsiteY0" fmla="*/ 0 h 376517"/>
              <a:gd name="connsiteX1" fmla="*/ 295836 w 526007"/>
              <a:gd name="connsiteY1" fmla="*/ 13447 h 376517"/>
              <a:gd name="connsiteX2" fmla="*/ 336177 w 526007"/>
              <a:gd name="connsiteY2" fmla="*/ 26894 h 376517"/>
              <a:gd name="connsiteX3" fmla="*/ 389965 w 526007"/>
              <a:gd name="connsiteY3" fmla="*/ 107576 h 376517"/>
              <a:gd name="connsiteX4" fmla="*/ 497542 w 526007"/>
              <a:gd name="connsiteY4" fmla="*/ 228600 h 376517"/>
              <a:gd name="connsiteX5" fmla="*/ 497542 w 526007"/>
              <a:gd name="connsiteY5" fmla="*/ 349623 h 376517"/>
              <a:gd name="connsiteX6" fmla="*/ 484095 w 526007"/>
              <a:gd name="connsiteY6" fmla="*/ 376517 h 376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007" h="376517">
                <a:moveTo>
                  <a:pt x="0" y="0"/>
                </a:moveTo>
                <a:cubicBezTo>
                  <a:pt x="98612" y="4482"/>
                  <a:pt x="197437" y="5575"/>
                  <a:pt x="295836" y="13447"/>
                </a:cubicBezTo>
                <a:cubicBezTo>
                  <a:pt x="309965" y="14577"/>
                  <a:pt x="326154" y="16871"/>
                  <a:pt x="336177" y="26894"/>
                </a:cubicBezTo>
                <a:cubicBezTo>
                  <a:pt x="359033" y="49750"/>
                  <a:pt x="367109" y="84720"/>
                  <a:pt x="389965" y="107576"/>
                </a:cubicBezTo>
                <a:cubicBezTo>
                  <a:pt x="482075" y="199686"/>
                  <a:pt x="449549" y="156612"/>
                  <a:pt x="497542" y="228600"/>
                </a:cubicBezTo>
                <a:cubicBezTo>
                  <a:pt x="532217" y="332624"/>
                  <a:pt x="538639" y="281128"/>
                  <a:pt x="497542" y="349623"/>
                </a:cubicBezTo>
                <a:cubicBezTo>
                  <a:pt x="492385" y="358217"/>
                  <a:pt x="488577" y="367552"/>
                  <a:pt x="484095" y="376517"/>
                </a:cubicBezTo>
              </a:path>
            </a:pathLst>
          </a:cu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4"/>
          <p:cNvSpPr/>
          <p:nvPr/>
        </p:nvSpPr>
        <p:spPr bwMode="auto">
          <a:xfrm>
            <a:off x="5930153" y="4020671"/>
            <a:ext cx="510988" cy="188453"/>
          </a:xfrm>
          <a:custGeom>
            <a:avLst/>
            <a:gdLst>
              <a:gd name="connsiteX0" fmla="*/ 0 w 510988"/>
              <a:gd name="connsiteY0" fmla="*/ 0 h 188453"/>
              <a:gd name="connsiteX1" fmla="*/ 67235 w 510988"/>
              <a:gd name="connsiteY1" fmla="*/ 40341 h 188453"/>
              <a:gd name="connsiteX2" fmla="*/ 134471 w 510988"/>
              <a:gd name="connsiteY2" fmla="*/ 107576 h 188453"/>
              <a:gd name="connsiteX3" fmla="*/ 215153 w 510988"/>
              <a:gd name="connsiteY3" fmla="*/ 134470 h 188453"/>
              <a:gd name="connsiteX4" fmla="*/ 389965 w 510988"/>
              <a:gd name="connsiteY4" fmla="*/ 161364 h 188453"/>
              <a:gd name="connsiteX5" fmla="*/ 510988 w 510988"/>
              <a:gd name="connsiteY5" fmla="*/ 188258 h 188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0988" h="188453">
                <a:moveTo>
                  <a:pt x="0" y="0"/>
                </a:moveTo>
                <a:cubicBezTo>
                  <a:pt x="22412" y="13447"/>
                  <a:pt x="46826" y="24014"/>
                  <a:pt x="67235" y="40341"/>
                </a:cubicBezTo>
                <a:cubicBezTo>
                  <a:pt x="91985" y="60141"/>
                  <a:pt x="104402" y="97553"/>
                  <a:pt x="134471" y="107576"/>
                </a:cubicBezTo>
                <a:cubicBezTo>
                  <a:pt x="161365" y="116541"/>
                  <a:pt x="187089" y="130461"/>
                  <a:pt x="215153" y="134470"/>
                </a:cubicBezTo>
                <a:cubicBezTo>
                  <a:pt x="336273" y="151773"/>
                  <a:pt x="278018" y="142706"/>
                  <a:pt x="389965" y="161364"/>
                </a:cubicBezTo>
                <a:cubicBezTo>
                  <a:pt x="483404" y="192510"/>
                  <a:pt x="442298" y="188258"/>
                  <a:pt x="510988" y="188258"/>
                </a:cubicBezTo>
              </a:path>
            </a:pathLst>
          </a:cu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4598894" y="3745112"/>
            <a:ext cx="766482" cy="141088"/>
          </a:xfrm>
          <a:custGeom>
            <a:avLst/>
            <a:gdLst>
              <a:gd name="connsiteX0" fmla="*/ 0 w 766482"/>
              <a:gd name="connsiteY0" fmla="*/ 141088 h 141088"/>
              <a:gd name="connsiteX1" fmla="*/ 67235 w 766482"/>
              <a:gd name="connsiteY1" fmla="*/ 87300 h 141088"/>
              <a:gd name="connsiteX2" fmla="*/ 134471 w 766482"/>
              <a:gd name="connsiteY2" fmla="*/ 20064 h 141088"/>
              <a:gd name="connsiteX3" fmla="*/ 766482 w 766482"/>
              <a:gd name="connsiteY3" fmla="*/ 6617 h 141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6482" h="141088">
                <a:moveTo>
                  <a:pt x="0" y="141088"/>
                </a:moveTo>
                <a:cubicBezTo>
                  <a:pt x="22412" y="123159"/>
                  <a:pt x="45902" y="106500"/>
                  <a:pt x="67235" y="87300"/>
                </a:cubicBezTo>
                <a:cubicBezTo>
                  <a:pt x="90794" y="66097"/>
                  <a:pt x="103020" y="23995"/>
                  <a:pt x="134471" y="20064"/>
                </a:cubicBezTo>
                <a:cubicBezTo>
                  <a:pt x="415509" y="-15066"/>
                  <a:pt x="205909" y="6617"/>
                  <a:pt x="766482" y="6617"/>
                </a:cubicBezTo>
              </a:path>
            </a:pathLst>
          </a:cu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14"/>
          <p:cNvSpPr/>
          <p:nvPr/>
        </p:nvSpPr>
        <p:spPr bwMode="auto">
          <a:xfrm>
            <a:off x="4948518" y="3993776"/>
            <a:ext cx="525403" cy="484095"/>
          </a:xfrm>
          <a:custGeom>
            <a:avLst/>
            <a:gdLst>
              <a:gd name="connsiteX0" fmla="*/ 0 w 525403"/>
              <a:gd name="connsiteY0" fmla="*/ 0 h 484095"/>
              <a:gd name="connsiteX1" fmla="*/ 121023 w 525403"/>
              <a:gd name="connsiteY1" fmla="*/ 67236 h 484095"/>
              <a:gd name="connsiteX2" fmla="*/ 201706 w 525403"/>
              <a:gd name="connsiteY2" fmla="*/ 121024 h 484095"/>
              <a:gd name="connsiteX3" fmla="*/ 242047 w 525403"/>
              <a:gd name="connsiteY3" fmla="*/ 147918 h 484095"/>
              <a:gd name="connsiteX4" fmla="*/ 268941 w 525403"/>
              <a:gd name="connsiteY4" fmla="*/ 188259 h 484095"/>
              <a:gd name="connsiteX5" fmla="*/ 309282 w 525403"/>
              <a:gd name="connsiteY5" fmla="*/ 201706 h 484095"/>
              <a:gd name="connsiteX6" fmla="*/ 349623 w 525403"/>
              <a:gd name="connsiteY6" fmla="*/ 228600 h 484095"/>
              <a:gd name="connsiteX7" fmla="*/ 443753 w 525403"/>
              <a:gd name="connsiteY7" fmla="*/ 336177 h 484095"/>
              <a:gd name="connsiteX8" fmla="*/ 524435 w 525403"/>
              <a:gd name="connsiteY8" fmla="*/ 484095 h 484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5403" h="484095">
                <a:moveTo>
                  <a:pt x="0" y="0"/>
                </a:moveTo>
                <a:cubicBezTo>
                  <a:pt x="206030" y="58868"/>
                  <a:pt x="28304" y="-13892"/>
                  <a:pt x="121023" y="67236"/>
                </a:cubicBezTo>
                <a:cubicBezTo>
                  <a:pt x="145349" y="88521"/>
                  <a:pt x="174812" y="103095"/>
                  <a:pt x="201706" y="121024"/>
                </a:cubicBezTo>
                <a:lnTo>
                  <a:pt x="242047" y="147918"/>
                </a:lnTo>
                <a:cubicBezTo>
                  <a:pt x="251012" y="161365"/>
                  <a:pt x="256321" y="178163"/>
                  <a:pt x="268941" y="188259"/>
                </a:cubicBezTo>
                <a:cubicBezTo>
                  <a:pt x="280009" y="197114"/>
                  <a:pt x="296604" y="195367"/>
                  <a:pt x="309282" y="201706"/>
                </a:cubicBezTo>
                <a:cubicBezTo>
                  <a:pt x="323737" y="208934"/>
                  <a:pt x="337460" y="217958"/>
                  <a:pt x="349623" y="228600"/>
                </a:cubicBezTo>
                <a:cubicBezTo>
                  <a:pt x="519783" y="377491"/>
                  <a:pt x="352622" y="233655"/>
                  <a:pt x="443753" y="336177"/>
                </a:cubicBezTo>
                <a:cubicBezTo>
                  <a:pt x="540283" y="444772"/>
                  <a:pt x="524435" y="371716"/>
                  <a:pt x="524435" y="484095"/>
                </a:cubicBezTo>
              </a:path>
            </a:pathLst>
          </a:cu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" name="Freeform 15"/>
          <p:cNvSpPr/>
          <p:nvPr/>
        </p:nvSpPr>
        <p:spPr bwMode="auto">
          <a:xfrm>
            <a:off x="3913094" y="3939988"/>
            <a:ext cx="363071" cy="147945"/>
          </a:xfrm>
          <a:custGeom>
            <a:avLst/>
            <a:gdLst>
              <a:gd name="connsiteX0" fmla="*/ 0 w 363071"/>
              <a:gd name="connsiteY0" fmla="*/ 0 h 147945"/>
              <a:gd name="connsiteX1" fmla="*/ 188259 w 363071"/>
              <a:gd name="connsiteY1" fmla="*/ 53788 h 147945"/>
              <a:gd name="connsiteX2" fmla="*/ 201706 w 363071"/>
              <a:gd name="connsiteY2" fmla="*/ 94130 h 147945"/>
              <a:gd name="connsiteX3" fmla="*/ 242047 w 363071"/>
              <a:gd name="connsiteY3" fmla="*/ 134471 h 147945"/>
              <a:gd name="connsiteX4" fmla="*/ 363071 w 363071"/>
              <a:gd name="connsiteY4" fmla="*/ 147918 h 147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071" h="147945">
                <a:moveTo>
                  <a:pt x="0" y="0"/>
                </a:moveTo>
                <a:cubicBezTo>
                  <a:pt x="142707" y="47568"/>
                  <a:pt x="79326" y="32001"/>
                  <a:pt x="188259" y="53788"/>
                </a:cubicBezTo>
                <a:cubicBezTo>
                  <a:pt x="192741" y="67235"/>
                  <a:pt x="193843" y="82336"/>
                  <a:pt x="201706" y="94130"/>
                </a:cubicBezTo>
                <a:cubicBezTo>
                  <a:pt x="212255" y="109953"/>
                  <a:pt x="224390" y="127408"/>
                  <a:pt x="242047" y="134471"/>
                </a:cubicBezTo>
                <a:cubicBezTo>
                  <a:pt x="278834" y="149186"/>
                  <a:pt x="323211" y="147918"/>
                  <a:pt x="363071" y="147918"/>
                </a:cubicBezTo>
              </a:path>
            </a:pathLst>
          </a:cu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37"/>
          <p:cNvSpPr txBox="1">
            <a:spLocks noChangeArrowheads="1"/>
          </p:cNvSpPr>
          <p:nvPr/>
        </p:nvSpPr>
        <p:spPr bwMode="auto">
          <a:xfrm rot="21140926">
            <a:off x="4438241" y="3425837"/>
            <a:ext cx="9773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D.Anpơ</a:t>
            </a:r>
          </a:p>
        </p:txBody>
      </p:sp>
      <p:sp>
        <p:nvSpPr>
          <p:cNvPr id="23" name="Text Box 37"/>
          <p:cNvSpPr txBox="1">
            <a:spLocks noChangeArrowheads="1"/>
          </p:cNvSpPr>
          <p:nvPr/>
        </p:nvSpPr>
        <p:spPr bwMode="auto">
          <a:xfrm rot="2028271">
            <a:off x="4519579" y="4141569"/>
            <a:ext cx="137121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600" b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D.Apennin</a:t>
            </a:r>
          </a:p>
        </p:txBody>
      </p:sp>
      <p:sp>
        <p:nvSpPr>
          <p:cNvPr id="24" name="Text Box 37"/>
          <p:cNvSpPr txBox="1">
            <a:spLocks noChangeArrowheads="1"/>
          </p:cNvSpPr>
          <p:nvPr/>
        </p:nvSpPr>
        <p:spPr bwMode="auto">
          <a:xfrm rot="952009">
            <a:off x="5521301" y="4043077"/>
            <a:ext cx="11471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600" b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D.Bancăng</a:t>
            </a:r>
          </a:p>
        </p:txBody>
      </p:sp>
      <p:sp>
        <p:nvSpPr>
          <p:cNvPr id="25" name="Text Box 37"/>
          <p:cNvSpPr txBox="1">
            <a:spLocks noChangeArrowheads="1"/>
          </p:cNvSpPr>
          <p:nvPr/>
        </p:nvSpPr>
        <p:spPr bwMode="auto">
          <a:xfrm rot="952009">
            <a:off x="5621645" y="3317897"/>
            <a:ext cx="11471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600" b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D.Cacpat</a:t>
            </a:r>
          </a:p>
        </p:txBody>
      </p:sp>
      <p:sp>
        <p:nvSpPr>
          <p:cNvPr id="26" name="Text Box 37"/>
          <p:cNvSpPr txBox="1">
            <a:spLocks noChangeArrowheads="1"/>
          </p:cNvSpPr>
          <p:nvPr/>
        </p:nvSpPr>
        <p:spPr bwMode="auto">
          <a:xfrm rot="952009">
            <a:off x="3559985" y="3954975"/>
            <a:ext cx="95450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600" b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D.Prênê</a:t>
            </a:r>
          </a:p>
        </p:txBody>
      </p:sp>
      <p:sp>
        <p:nvSpPr>
          <p:cNvPr id="27" name="Text Box 37"/>
          <p:cNvSpPr txBox="1">
            <a:spLocks noChangeArrowheads="1"/>
          </p:cNvSpPr>
          <p:nvPr/>
        </p:nvSpPr>
        <p:spPr bwMode="auto">
          <a:xfrm rot="19034959">
            <a:off x="4535925" y="1917282"/>
            <a:ext cx="152617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D.Xcăngđinavi</a:t>
            </a:r>
            <a:endParaRPr lang="en-US" altLang="en-US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 Box 37"/>
          <p:cNvSpPr txBox="1">
            <a:spLocks noChangeArrowheads="1"/>
          </p:cNvSpPr>
          <p:nvPr/>
        </p:nvSpPr>
        <p:spPr bwMode="auto">
          <a:xfrm>
            <a:off x="0" y="4304494"/>
            <a:ext cx="276932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lược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dãy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núi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chính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châu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Âu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0" name="Text Box 37"/>
          <p:cNvSpPr txBox="1">
            <a:spLocks noChangeArrowheads="1"/>
          </p:cNvSpPr>
          <p:nvPr/>
        </p:nvSpPr>
        <p:spPr bwMode="auto">
          <a:xfrm>
            <a:off x="60959" y="1770297"/>
            <a:ext cx="3270069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CA" sz="2200" i="1" dirty="0" smtClean="0">
                <a:latin typeface="Times New Roman" pitchFamily="18" charset="0"/>
                <a:cs typeface="Times New Roman" pitchFamily="18" charset="0"/>
              </a:rPr>
              <a:t>ĐB </a:t>
            </a:r>
            <a:r>
              <a:rPr lang="en-CA" sz="2200" i="1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endParaRPr lang="en-CA" sz="2200" i="1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CA" sz="2200" i="1" dirty="0" smtClean="0">
                <a:latin typeface="Times New Roman" pitchFamily="18" charset="0"/>
                <a:cs typeface="Times New Roman" pitchFamily="18" charset="0"/>
              </a:rPr>
              <a:t>ĐB </a:t>
            </a:r>
            <a:r>
              <a:rPr lang="en-CA" sz="2200" i="1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CA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200" i="1" dirty="0" err="1" smtClean="0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CA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200" i="1" dirty="0" err="1" smtClean="0">
                <a:latin typeface="Times New Roman" pitchFamily="18" charset="0"/>
                <a:cs typeface="Times New Roman" pitchFamily="18" charset="0"/>
              </a:rPr>
              <a:t>Đa-Nuyp</a:t>
            </a:r>
            <a:endParaRPr lang="en-CA" sz="2200" i="1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CA" sz="2200" i="1" dirty="0" smtClean="0">
                <a:latin typeface="Times New Roman" pitchFamily="18" charset="0"/>
                <a:cs typeface="Times New Roman" pitchFamily="18" charset="0"/>
              </a:rPr>
              <a:t> ĐB </a:t>
            </a:r>
            <a:r>
              <a:rPr lang="en-CA" sz="2200" i="1" dirty="0" err="1" smtClean="0"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CA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200" i="1" dirty="0" err="1" smtClean="0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CA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200" i="1" dirty="0" err="1" smtClean="0">
                <a:latin typeface="Times New Roman" pitchFamily="18" charset="0"/>
                <a:cs typeface="Times New Roman" pitchFamily="18" charset="0"/>
              </a:rPr>
              <a:t>Đa-Nuyp</a:t>
            </a:r>
            <a:endParaRPr lang="en-CA" sz="2200" i="1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CA" sz="2200" i="1" dirty="0" smtClean="0">
                <a:latin typeface="Times New Roman" pitchFamily="18" charset="0"/>
                <a:cs typeface="Times New Roman" pitchFamily="18" charset="0"/>
              </a:rPr>
              <a:t>ĐB </a:t>
            </a:r>
            <a:r>
              <a:rPr lang="en-CA" sz="2200" i="1" dirty="0" err="1" smtClean="0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CA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200" i="1" dirty="0" err="1" smtClean="0">
                <a:latin typeface="Times New Roman" pitchFamily="18" charset="0"/>
                <a:cs typeface="Times New Roman" pitchFamily="18" charset="0"/>
              </a:rPr>
              <a:t>Âu</a:t>
            </a:r>
            <a:endParaRPr lang="en-CA" sz="2200" i="1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CA" sz="2200" i="1" dirty="0" smtClean="0">
                <a:latin typeface="Times New Roman" pitchFamily="18" charset="0"/>
                <a:cs typeface="Times New Roman" pitchFamily="18" charset="0"/>
              </a:rPr>
              <a:t> ĐB </a:t>
            </a:r>
            <a:r>
              <a:rPr lang="en-CA" sz="2200" i="1" dirty="0" err="1" smtClean="0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CA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200" i="1" dirty="0" err="1" smtClean="0">
                <a:latin typeface="Times New Roman" pitchFamily="18" charset="0"/>
                <a:cs typeface="Times New Roman" pitchFamily="18" charset="0"/>
              </a:rPr>
              <a:t>Âu</a:t>
            </a:r>
            <a:endParaRPr lang="en-US" altLang="en-US" sz="2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 Box 37"/>
          <p:cNvSpPr txBox="1">
            <a:spLocks noChangeArrowheads="1"/>
          </p:cNvSpPr>
          <p:nvPr/>
        </p:nvSpPr>
        <p:spPr bwMode="auto">
          <a:xfrm>
            <a:off x="87082" y="5827490"/>
            <a:ext cx="790738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Dãy</a:t>
            </a:r>
            <a:r>
              <a:rPr lang="en-US" altLang="en-US" sz="24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Xcangdinavi</a:t>
            </a:r>
            <a:r>
              <a:rPr lang="en-US" altLang="en-US" sz="24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Prene</a:t>
            </a:r>
            <a:r>
              <a:rPr lang="en-US" altLang="en-US" sz="24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, An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pơ</a:t>
            </a:r>
            <a:r>
              <a:rPr lang="en-US" altLang="en-US" sz="24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Cacpat</a:t>
            </a:r>
            <a:r>
              <a:rPr lang="en-US" altLang="en-US" sz="24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Apennin</a:t>
            </a:r>
            <a:r>
              <a:rPr lang="en-US" altLang="en-US" sz="24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Bancang</a:t>
            </a:r>
            <a:r>
              <a:rPr lang="en-US" altLang="en-US" sz="24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1" name="Picture 42" descr="P1010002"/>
          <p:cNvPicPr>
            <a:picLocks noChangeAspect="1" noChangeArrowheads="1"/>
          </p:cNvPicPr>
          <p:nvPr/>
        </p:nvPicPr>
        <p:blipFill>
          <a:blip r:embed="rId3"/>
          <a:srcRect t="72410" r="63528" b="6671"/>
          <a:stretch>
            <a:fillRect/>
          </a:stretch>
        </p:blipFill>
        <p:spPr bwMode="auto">
          <a:xfrm>
            <a:off x="7243219" y="4495801"/>
            <a:ext cx="1500187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 Box 33"/>
          <p:cNvSpPr txBox="1">
            <a:spLocks noChangeArrowheads="1"/>
          </p:cNvSpPr>
          <p:nvPr/>
        </p:nvSpPr>
        <p:spPr bwMode="auto">
          <a:xfrm>
            <a:off x="4160531" y="5523429"/>
            <a:ext cx="3664134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H.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1805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2" grpId="0" animBg="1"/>
      <p:bldP spid="3" grpId="0" animBg="1"/>
      <p:bldP spid="5" grpId="0" animBg="1"/>
      <p:bldP spid="7" grpId="0" animBg="1"/>
      <p:bldP spid="15" grpId="0" animBg="1"/>
      <p:bldP spid="16" grpId="0" animBg="1"/>
      <p:bldP spid="22" grpId="0"/>
      <p:bldP spid="23" grpId="0"/>
      <p:bldP spid="24" grpId="0"/>
      <p:bldP spid="25" grpId="0"/>
      <p:bldP spid="26" grpId="0"/>
      <p:bldP spid="27" grpId="0"/>
      <p:bldP spid="29" grpId="0"/>
      <p:bldP spid="30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22531" name="Picture 3" descr="c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 w="19050">
            <a:solidFill>
              <a:srgbClr val="000000"/>
            </a:solidFill>
          </a:ln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0" y="6126163"/>
            <a:ext cx="9144000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Arial" charset="0"/>
              </a:rPr>
              <a:t>Địa hình núi trẻ ở châu Âu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51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515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51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51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1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1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6" descr="alps1 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762000"/>
            <a:ext cx="6019800" cy="5257800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28675" name="Text Box 17"/>
          <p:cNvSpPr txBox="1">
            <a:spLocks noChangeArrowheads="1"/>
          </p:cNvSpPr>
          <p:nvPr/>
        </p:nvSpPr>
        <p:spPr bwMode="auto">
          <a:xfrm>
            <a:off x="3962400" y="5562600"/>
            <a:ext cx="2362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FF00"/>
                </a:solidFill>
                <a:latin typeface=".VnTimeH" pitchFamily="34" charset="0"/>
              </a:rPr>
              <a:t>D·y Nói anp¬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23556" name="Picture 4" descr="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0" y="6086475"/>
            <a:ext cx="91440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3300"/>
                </a:solidFill>
                <a:latin typeface="Arial" charset="0"/>
              </a:rPr>
              <a:t>Địa hình núi già ở châu Âu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Na u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609600"/>
            <a:ext cx="5638800" cy="5943600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2819400" y="5943600"/>
            <a:ext cx="4240213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  <a:latin typeface="Times New Roman" pitchFamily="18" charset="0"/>
              </a:rPr>
              <a:t>Dãy Xcan-đi-na-vi( Na-uy)</a:t>
            </a:r>
          </a:p>
        </p:txBody>
      </p:sp>
      <p:sp>
        <p:nvSpPr>
          <p:cNvPr id="27652" name="Text Box 8"/>
          <p:cNvSpPr txBox="1">
            <a:spLocks noChangeArrowheads="1"/>
          </p:cNvSpPr>
          <p:nvPr/>
        </p:nvSpPr>
        <p:spPr bwMode="auto">
          <a:xfrm>
            <a:off x="3276600" y="914400"/>
            <a:ext cx="2590800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3300"/>
                </a:solidFill>
                <a:latin typeface="Times New Roman" pitchFamily="18" charset="0"/>
              </a:rPr>
              <a:t>Núi già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24579" name="Picture 3" descr="Canhdong_luami1"/>
          <p:cNvPicPr>
            <a:picLocks noGrp="1" noChangeAspect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-76200" y="0"/>
            <a:ext cx="9220200" cy="6858000"/>
          </a:xfrm>
          <a:noFill/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00FF00"/>
                </a:solidFill>
                <a:latin typeface="Arial" charset="0"/>
              </a:rPr>
              <a:t>Đồng bằng ở châu Âu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0"/>
            <a:ext cx="2819400" cy="3429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43" name="Picture 6" descr="549_pis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0"/>
            <a:ext cx="2895600" cy="3429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44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0"/>
            <a:ext cx="2819400" cy="3429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45" name="Picture 8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152400" y="3581400"/>
            <a:ext cx="2819400" cy="3276600"/>
          </a:xfrm>
          <a:noFill/>
          <a:ln w="19050">
            <a:solidFill>
              <a:schemeClr val="tx1"/>
            </a:solidFill>
          </a:ln>
        </p:spPr>
      </p:pic>
      <p:pic>
        <p:nvPicPr>
          <p:cNvPr id="10246" name="Picture 10" descr="Download[1]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72200" y="3581400"/>
            <a:ext cx="2819400" cy="32258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47" name="Picture 11" descr="1227084094Tour%20Chau%20Au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24200" y="3581400"/>
            <a:ext cx="2895600" cy="3276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48" name="Picture 12" descr="Thành cổ Rom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24200" y="3581400"/>
            <a:ext cx="2895600" cy="3276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9" name="WordArt 13"/>
          <p:cNvSpPr>
            <a:spLocks noChangeArrowheads="1" noChangeShapeType="1" noTextEdit="1"/>
          </p:cNvSpPr>
          <p:nvPr/>
        </p:nvSpPr>
        <p:spPr bwMode="auto">
          <a:xfrm>
            <a:off x="3429000" y="3657600"/>
            <a:ext cx="2133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rialH"/>
              </a:rPr>
              <a:t>      thµnh  phè va-ti-c¨ng</a:t>
            </a:r>
          </a:p>
        </p:txBody>
      </p:sp>
      <p:sp>
        <p:nvSpPr>
          <p:cNvPr id="10250" name="WordArt 14"/>
          <p:cNvSpPr>
            <a:spLocks noChangeArrowheads="1" noChangeShapeType="1" noTextEdit="1"/>
          </p:cNvSpPr>
          <p:nvPr/>
        </p:nvSpPr>
        <p:spPr bwMode="auto">
          <a:xfrm>
            <a:off x="6400800" y="3657600"/>
            <a:ext cx="2133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8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rialH"/>
              </a:rPr>
              <a:t> ®Òn par -the -non  </a:t>
            </a:r>
          </a:p>
        </p:txBody>
      </p:sp>
      <p:sp>
        <p:nvSpPr>
          <p:cNvPr id="10251" name="WordArt 15"/>
          <p:cNvSpPr>
            <a:spLocks noChangeArrowheads="1" noChangeShapeType="1" noTextEdit="1"/>
          </p:cNvSpPr>
          <p:nvPr/>
        </p:nvSpPr>
        <p:spPr bwMode="auto">
          <a:xfrm>
            <a:off x="457200" y="76200"/>
            <a:ext cx="2133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8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rialH"/>
              </a:rPr>
              <a:t> ®ång hå bigben</a:t>
            </a:r>
          </a:p>
        </p:txBody>
      </p:sp>
      <p:sp>
        <p:nvSpPr>
          <p:cNvPr id="10252" name="WordArt 16"/>
          <p:cNvSpPr>
            <a:spLocks noChangeArrowheads="1" noChangeShapeType="1" noTextEdit="1"/>
          </p:cNvSpPr>
          <p:nvPr/>
        </p:nvSpPr>
        <p:spPr bwMode="auto">
          <a:xfrm>
            <a:off x="3505200" y="104775"/>
            <a:ext cx="2314575" cy="200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6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rialH"/>
              </a:rPr>
              <a:t> th¸p nghiªng pi-sa</a:t>
            </a:r>
          </a:p>
        </p:txBody>
      </p:sp>
      <p:sp>
        <p:nvSpPr>
          <p:cNvPr id="10253" name="WordArt 17"/>
          <p:cNvSpPr>
            <a:spLocks noChangeArrowheads="1" noChangeShapeType="1" noTextEdit="1"/>
          </p:cNvSpPr>
          <p:nvPr/>
        </p:nvSpPr>
        <p:spPr bwMode="auto">
          <a:xfrm>
            <a:off x="6629400" y="76200"/>
            <a:ext cx="18288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8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rialH"/>
              </a:rPr>
              <a:t> th¸p epfel</a:t>
            </a:r>
          </a:p>
        </p:txBody>
      </p:sp>
      <p:sp>
        <p:nvSpPr>
          <p:cNvPr id="10254" name="WordArt 18"/>
          <p:cNvSpPr>
            <a:spLocks noChangeArrowheads="1" noChangeShapeType="1" noTextEdit="1"/>
          </p:cNvSpPr>
          <p:nvPr/>
        </p:nvSpPr>
        <p:spPr bwMode="auto">
          <a:xfrm>
            <a:off x="381000" y="3657600"/>
            <a:ext cx="2133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8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rialH"/>
              </a:rPr>
              <a:t> hoa tuylÝp,cèi xay giã</a:t>
            </a:r>
          </a:p>
        </p:txBody>
      </p:sp>
      <p:sp>
        <p:nvSpPr>
          <p:cNvPr id="15" name="WordArt 15"/>
          <p:cNvSpPr>
            <a:spLocks noChangeArrowheads="1" noChangeShapeType="1" noTextEdit="1"/>
          </p:cNvSpPr>
          <p:nvPr/>
        </p:nvSpPr>
        <p:spPr bwMode="auto">
          <a:xfrm>
            <a:off x="635725" y="2958739"/>
            <a:ext cx="2133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800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rialH"/>
              </a:rPr>
              <a:t>ANH</a:t>
            </a:r>
            <a:endParaRPr lang="en-US" sz="1800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00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.VnArialH"/>
            </a:endParaRPr>
          </a:p>
        </p:txBody>
      </p:sp>
      <p:sp>
        <p:nvSpPr>
          <p:cNvPr id="16" name="WordArt 15"/>
          <p:cNvSpPr>
            <a:spLocks noChangeArrowheads="1" noChangeShapeType="1" noTextEdit="1"/>
          </p:cNvSpPr>
          <p:nvPr/>
        </p:nvSpPr>
        <p:spPr bwMode="auto">
          <a:xfrm>
            <a:off x="3152502" y="6313713"/>
            <a:ext cx="1328058" cy="5442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Ý</a:t>
            </a:r>
            <a:endParaRPr lang="en-US" sz="1800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00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WordArt 15"/>
          <p:cNvSpPr>
            <a:spLocks noChangeArrowheads="1" noChangeShapeType="1" noTextEdit="1"/>
          </p:cNvSpPr>
          <p:nvPr/>
        </p:nvSpPr>
        <p:spPr bwMode="auto">
          <a:xfrm>
            <a:off x="6439987" y="3224350"/>
            <a:ext cx="2133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800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PHÁP</a:t>
            </a:r>
            <a:endParaRPr lang="en-US" sz="1800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00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WordArt 15"/>
          <p:cNvSpPr>
            <a:spLocks noChangeArrowheads="1" noChangeShapeType="1" noTextEdit="1"/>
          </p:cNvSpPr>
          <p:nvPr/>
        </p:nvSpPr>
        <p:spPr bwMode="auto">
          <a:xfrm>
            <a:off x="243838" y="6368144"/>
            <a:ext cx="2133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800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HÀ LAN</a:t>
            </a:r>
            <a:endParaRPr lang="en-US" sz="1800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00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WordArt 15"/>
          <p:cNvSpPr>
            <a:spLocks noChangeArrowheads="1" noChangeShapeType="1" noTextEdit="1"/>
          </p:cNvSpPr>
          <p:nvPr/>
        </p:nvSpPr>
        <p:spPr bwMode="auto">
          <a:xfrm>
            <a:off x="6265804" y="6537965"/>
            <a:ext cx="2133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800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HY LẠP</a:t>
            </a:r>
            <a:endParaRPr lang="en-US" sz="1800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00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WordArt 15"/>
          <p:cNvSpPr>
            <a:spLocks noChangeArrowheads="1" noChangeShapeType="1" noTextEdit="1"/>
          </p:cNvSpPr>
          <p:nvPr/>
        </p:nvSpPr>
        <p:spPr bwMode="auto">
          <a:xfrm>
            <a:off x="3474719" y="2908663"/>
            <a:ext cx="1328058" cy="5442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Ý</a:t>
            </a:r>
            <a:endParaRPr lang="en-US" sz="1800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00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io o Nauy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411" y="457194"/>
            <a:ext cx="4095206" cy="308284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2819400" y="60325"/>
            <a:ext cx="3429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  <a:latin typeface="Times New Roman" pitchFamily="18" charset="0"/>
              </a:rPr>
              <a:t>ĐỊA HÌNH PHIO (NA-UY)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457200" y="5562600"/>
            <a:ext cx="82296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800" b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1800" b="0">
              <a:latin typeface="Times New Roman" pitchFamily="18" charset="0"/>
            </a:endParaRP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158932" y="3590108"/>
            <a:ext cx="4073434" cy="3108543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PHIO : là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vịnh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biển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hẹp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bên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có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vách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đa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́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dốc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ăn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sâu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vào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đất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liền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được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hình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thành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những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vùng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trước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đây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có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băng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hà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bao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phu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̉ (là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địa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hình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nổi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bật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ở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khu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vực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Bắc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Âu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)</a:t>
            </a:r>
          </a:p>
        </p:txBody>
      </p:sp>
      <p:pic>
        <p:nvPicPr>
          <p:cNvPr id="6" name="Picture 5" descr="imag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277" y="428216"/>
            <a:ext cx="4679906" cy="3036030"/>
          </a:xfrm>
          <a:prstGeom prst="rect">
            <a:avLst/>
          </a:prstGeom>
        </p:spPr>
      </p:pic>
      <p:pic>
        <p:nvPicPr>
          <p:cNvPr id="7" name="Picture 6" descr="2-1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2311" y="3540878"/>
            <a:ext cx="4631872" cy="310335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plaque">
            <a:avLst>
              <a:gd name="adj" fmla="val 16667"/>
            </a:avLst>
          </a:prstGeom>
          <a:gradFill rotWithShape="1">
            <a:gsLst>
              <a:gs pos="0">
                <a:srgbClr val="3333CC"/>
              </a:gs>
              <a:gs pos="100000">
                <a:srgbClr val="18185E"/>
              </a:gs>
            </a:gsLst>
            <a:lin ang="5400000" scaled="1"/>
          </a:gradFill>
          <a:ln w="38100" cmpd="dbl">
            <a:solidFill>
              <a:srgbClr val="FFFF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387" name="WordArt 3"/>
          <p:cNvSpPr>
            <a:spLocks noChangeArrowheads="1" noChangeShapeType="1" noTextEdit="1"/>
          </p:cNvSpPr>
          <p:nvPr/>
        </p:nvSpPr>
        <p:spPr bwMode="auto">
          <a:xfrm>
            <a:off x="2362200" y="152400"/>
            <a:ext cx="1524000" cy="152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ArialH"/>
              </a:rPr>
              <a:t> ch­¬ng x :</a:t>
            </a:r>
          </a:p>
        </p:txBody>
      </p:sp>
      <p:sp>
        <p:nvSpPr>
          <p:cNvPr id="16388" name="WordArt 4"/>
          <p:cNvSpPr>
            <a:spLocks noChangeArrowheads="1" noChangeShapeType="1" noTextEdit="1"/>
          </p:cNvSpPr>
          <p:nvPr/>
        </p:nvSpPr>
        <p:spPr bwMode="auto">
          <a:xfrm>
            <a:off x="4114800" y="76200"/>
            <a:ext cx="2647950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ArialH"/>
              </a:rPr>
              <a:t>  ch©u ©u</a:t>
            </a:r>
          </a:p>
        </p:txBody>
      </p:sp>
      <p:sp>
        <p:nvSpPr>
          <p:cNvPr id="16389" name="WordArt 5"/>
          <p:cNvSpPr>
            <a:spLocks noChangeArrowheads="1" noChangeShapeType="1" noTextEdit="1"/>
          </p:cNvSpPr>
          <p:nvPr/>
        </p:nvSpPr>
        <p:spPr bwMode="auto">
          <a:xfrm>
            <a:off x="2209800" y="457200"/>
            <a:ext cx="5181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l-PL" sz="1800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kern="10" dirty="0" err="1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pl-PL" sz="1800" kern="10" dirty="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800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51:  </a:t>
            </a:r>
            <a:r>
              <a:rPr lang="en-US" sz="1800" kern="10" dirty="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THIÊN NHIÊN CHÂU ÂU</a:t>
            </a:r>
            <a:endParaRPr lang="en-US" sz="1800" kern="10" dirty="0">
              <a:ln w="19050">
                <a:solidFill>
                  <a:schemeClr val="bg1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90" name="Oval 7"/>
          <p:cNvSpPr>
            <a:spLocks noChangeArrowheads="1"/>
          </p:cNvSpPr>
          <p:nvPr/>
        </p:nvSpPr>
        <p:spPr bwMode="auto">
          <a:xfrm>
            <a:off x="76200" y="914400"/>
            <a:ext cx="304800" cy="3048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>
                <a:latin typeface="Arial" charset="0"/>
              </a:rPr>
              <a:t>   </a:t>
            </a:r>
            <a:r>
              <a:rPr lang="en-US" sz="1800">
                <a:solidFill>
                  <a:schemeClr val="bg1"/>
                </a:solidFill>
                <a:latin typeface="Arial" charset="0"/>
              </a:rPr>
              <a:t>1</a:t>
            </a:r>
            <a:r>
              <a:rPr lang="en-US" sz="1800">
                <a:latin typeface="Arial" charset="0"/>
              </a:rPr>
              <a:t>   </a:t>
            </a:r>
          </a:p>
        </p:txBody>
      </p:sp>
      <p:sp>
        <p:nvSpPr>
          <p:cNvPr id="16391" name="Text Box 126"/>
          <p:cNvSpPr txBox="1">
            <a:spLocks noChangeArrowheads="1"/>
          </p:cNvSpPr>
          <p:nvPr/>
        </p:nvSpPr>
        <p:spPr bwMode="auto">
          <a:xfrm>
            <a:off x="4800600" y="5334000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1800" b="0">
              <a:latin typeface=".VnArial" pitchFamily="34" charset="0"/>
            </a:endParaRPr>
          </a:p>
        </p:txBody>
      </p:sp>
      <p:sp>
        <p:nvSpPr>
          <p:cNvPr id="89217" name="Oval 129"/>
          <p:cNvSpPr>
            <a:spLocks noChangeArrowheads="1"/>
          </p:cNvSpPr>
          <p:nvPr/>
        </p:nvSpPr>
        <p:spPr bwMode="auto">
          <a:xfrm>
            <a:off x="76200" y="914400"/>
            <a:ext cx="304800" cy="3048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>
                <a:latin typeface="Arial" charset="0"/>
              </a:rPr>
              <a:t>   </a:t>
            </a:r>
            <a:r>
              <a:rPr lang="en-US" sz="1800">
                <a:solidFill>
                  <a:schemeClr val="bg1"/>
                </a:solidFill>
                <a:latin typeface="Arial" charset="0"/>
              </a:rPr>
              <a:t>1</a:t>
            </a:r>
            <a:r>
              <a:rPr lang="en-US" sz="1800">
                <a:latin typeface="Arial" charset="0"/>
              </a:rPr>
              <a:t>   </a:t>
            </a:r>
          </a:p>
        </p:txBody>
      </p:sp>
      <p:sp>
        <p:nvSpPr>
          <p:cNvPr id="16394" name="Text Box 133"/>
          <p:cNvSpPr txBox="1">
            <a:spLocks noChangeArrowheads="1"/>
          </p:cNvSpPr>
          <p:nvPr/>
        </p:nvSpPr>
        <p:spPr bwMode="auto">
          <a:xfrm>
            <a:off x="304800" y="683366"/>
            <a:ext cx="30131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</a:rPr>
              <a:t>Vị trí, </a:t>
            </a:r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</a:rPr>
              <a:t>địa</a:t>
            </a: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</a:rPr>
              <a:t>hình</a:t>
            </a:r>
            <a:endParaRPr lang="en-US" sz="2800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6395" name="Text Box 134"/>
          <p:cNvSpPr txBox="1">
            <a:spLocks noChangeArrowheads="1"/>
          </p:cNvSpPr>
          <p:nvPr/>
        </p:nvSpPr>
        <p:spPr bwMode="auto">
          <a:xfrm>
            <a:off x="304800" y="1058091"/>
            <a:ext cx="30131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a.</a:t>
            </a:r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</a:rPr>
              <a:t>Vi</a:t>
            </a: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</a:rPr>
              <a:t>̣ trí</a:t>
            </a:r>
          </a:p>
        </p:txBody>
      </p:sp>
      <p:sp>
        <p:nvSpPr>
          <p:cNvPr id="16" name="Text Box 134"/>
          <p:cNvSpPr txBox="1">
            <a:spLocks noChangeArrowheads="1"/>
          </p:cNvSpPr>
          <p:nvPr/>
        </p:nvSpPr>
        <p:spPr bwMode="auto">
          <a:xfrm>
            <a:off x="287383" y="1576257"/>
            <a:ext cx="30131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</a:rPr>
              <a:t>b.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</a:rPr>
              <a:t>Địa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</a:rPr>
              <a:t>hình</a:t>
            </a:r>
            <a:endParaRPr lang="en-US" sz="2800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7" name="Text Box 134"/>
          <p:cNvSpPr txBox="1">
            <a:spLocks noChangeArrowheads="1"/>
          </p:cNvSpPr>
          <p:nvPr/>
        </p:nvSpPr>
        <p:spPr bwMode="auto">
          <a:xfrm>
            <a:off x="439782" y="2107484"/>
            <a:ext cx="83123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2/3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29"/>
          <p:cNvSpPr>
            <a:spLocks noChangeArrowheads="1"/>
          </p:cNvSpPr>
          <p:nvPr/>
        </p:nvSpPr>
        <p:spPr bwMode="auto">
          <a:xfrm>
            <a:off x="228600" y="2947872"/>
            <a:ext cx="304800" cy="3048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Arial" charset="0"/>
              </a:rPr>
              <a:t>  </a:t>
            </a:r>
            <a:r>
              <a:rPr lang="en-US" sz="1800" dirty="0" smtClean="0">
                <a:solidFill>
                  <a:schemeClr val="bg1"/>
                </a:solidFill>
                <a:latin typeface="Arial" charset="0"/>
              </a:rPr>
              <a:t>2   </a:t>
            </a:r>
            <a:endParaRPr lang="en-US" sz="18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9" name="Text Box 133"/>
          <p:cNvSpPr txBox="1">
            <a:spLocks noChangeArrowheads="1"/>
          </p:cNvSpPr>
          <p:nvPr/>
        </p:nvSpPr>
        <p:spPr bwMode="auto">
          <a:xfrm>
            <a:off x="666208" y="2795216"/>
            <a:ext cx="45589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u="sng" dirty="0" err="1" smtClean="0">
                <a:solidFill>
                  <a:srgbClr val="FF0000"/>
                </a:solidFill>
                <a:latin typeface="Times New Roman" pitchFamily="18" charset="0"/>
              </a:rPr>
              <a:t>Khí</a:t>
            </a: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itchFamily="18" charset="0"/>
              </a:rPr>
              <a:t>hậu</a:t>
            </a: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itchFamily="18" charset="0"/>
              </a:rPr>
              <a:t>sông</a:t>
            </a: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itchFamily="18" charset="0"/>
              </a:rPr>
              <a:t>ngòi</a:t>
            </a: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</a:rPr>
              <a:t>, 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itchFamily="18" charset="0"/>
              </a:rPr>
              <a:t>thực</a:t>
            </a: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itchFamily="18" charset="0"/>
              </a:rPr>
              <a:t>vật</a:t>
            </a:r>
            <a:endParaRPr lang="en-US" sz="2800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Text Box 126"/>
          <p:cNvSpPr txBox="1">
            <a:spLocks noChangeArrowheads="1"/>
          </p:cNvSpPr>
          <p:nvPr/>
        </p:nvSpPr>
        <p:spPr bwMode="auto">
          <a:xfrm>
            <a:off x="4800600" y="5334000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1800" b="0">
              <a:latin typeface=".VnArial" pitchFamily="34" charset="0"/>
            </a:endParaRPr>
          </a:p>
        </p:txBody>
      </p:sp>
      <p:sp>
        <p:nvSpPr>
          <p:cNvPr id="15" name="Horizontal Scroll 14"/>
          <p:cNvSpPr/>
          <p:nvPr/>
        </p:nvSpPr>
        <p:spPr>
          <a:xfrm>
            <a:off x="1136469" y="-78382"/>
            <a:ext cx="6270171" cy="1410789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THẢO LUẬN NHÓM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170839" y="1452282"/>
            <a:ext cx="8803344" cy="1429463"/>
          </a:xfrm>
          <a:prstGeom prst="rect">
            <a:avLst/>
          </a:prstGeom>
          <a:solidFill>
            <a:srgbClr val="92D050"/>
          </a:solidFill>
          <a:ln>
            <a:solidFill>
              <a:schemeClr val="bg2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2: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H51.2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SGK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>
              <a:buFontTx/>
              <a:buChar char="-"/>
            </a:pP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l">
              <a:buFontTx/>
              <a:buChar char="-"/>
            </a:pP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l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236154" y="3134473"/>
            <a:ext cx="8724966" cy="151685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4: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H51.1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SGK :</a:t>
            </a:r>
          </a:p>
          <a:p>
            <a:pPr marL="342900" indent="-342900" algn="l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 algn="l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 algn="l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 bwMode="auto">
          <a:xfrm>
            <a:off x="223091" y="4924696"/>
            <a:ext cx="8724966" cy="16197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5,6: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H51.1, H51.2,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SGK:</a:t>
            </a:r>
          </a:p>
          <a:p>
            <a:pPr marL="342900" indent="-342900" algn="l"/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342900" indent="-342900" algn="l"/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7445828" y="195945"/>
            <a:ext cx="1528355" cy="796832"/>
          </a:xfrm>
          <a:prstGeom prst="rect">
            <a:avLst/>
          </a:prstGeom>
          <a:solidFill>
            <a:srgbClr val="92D050"/>
          </a:solidFill>
          <a:ln>
            <a:solidFill>
              <a:schemeClr val="bg2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Luoc do khi hau chau 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2718" y="114301"/>
            <a:ext cx="4572000" cy="351113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236922" y="202474"/>
            <a:ext cx="3895166" cy="3092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2: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H51.2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SGK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>
              <a:buFontTx/>
              <a:buChar char="-"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l">
              <a:buFontTx/>
              <a:buChar char="-"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l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own Arrow 3"/>
          <p:cNvSpPr/>
          <p:nvPr/>
        </p:nvSpPr>
        <p:spPr bwMode="auto">
          <a:xfrm>
            <a:off x="1922161" y="3205010"/>
            <a:ext cx="1035424" cy="69397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29134" y="3879667"/>
            <a:ext cx="9114865" cy="2984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l">
              <a:buFontTx/>
              <a:buChar char="-"/>
            </a:pP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 algn="l">
              <a:buFontTx/>
              <a:buChar char="-"/>
            </a:pP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l">
              <a:buFontTx/>
              <a:buChar char="-"/>
            </a:pP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l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l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 algn="l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002761" y="3535139"/>
            <a:ext cx="4020669" cy="389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H51.2: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9448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 descr="21_DOOL_100421_K5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084" y="0"/>
            <a:ext cx="4497977" cy="5590903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36867" name="WordArt 8"/>
          <p:cNvSpPr>
            <a:spLocks noChangeArrowheads="1" noChangeShapeType="1" noTextEdit="1"/>
          </p:cNvSpPr>
          <p:nvPr/>
        </p:nvSpPr>
        <p:spPr bwMode="auto">
          <a:xfrm>
            <a:off x="176348" y="5598795"/>
            <a:ext cx="4343400" cy="466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 dirty="0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ArialH"/>
              </a:rPr>
              <a:t> Mïa ®«ng ë n­íc Ph¸p</a:t>
            </a:r>
            <a:endParaRPr lang="en-US" sz="3600" kern="10" dirty="0">
              <a:ln w="12700">
                <a:solidFill>
                  <a:srgbClr val="00FF00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ArialH"/>
            </a:endParaRPr>
          </a:p>
        </p:txBody>
      </p:sp>
      <p:pic>
        <p:nvPicPr>
          <p:cNvPr id="4" name="Picture 3" descr="hinh%20anh%2027-12[2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6507" y="39183"/>
            <a:ext cx="4417423" cy="55255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4643846" y="5601789"/>
            <a:ext cx="4343400" cy="466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ArialH"/>
              </a:rPr>
              <a:t> Mïa ®«ng ë n­íc Nga</a:t>
            </a:r>
            <a:endParaRPr lang="en-US" sz="3600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ArialH"/>
            </a:endParaRPr>
          </a:p>
        </p:txBody>
      </p:sp>
      <p:sp>
        <p:nvSpPr>
          <p:cNvPr id="6" name="Text Box 134"/>
          <p:cNvSpPr txBox="1">
            <a:spLocks noChangeArrowheads="1"/>
          </p:cNvSpPr>
          <p:nvPr/>
        </p:nvSpPr>
        <p:spPr bwMode="auto">
          <a:xfrm>
            <a:off x="21768" y="6091678"/>
            <a:ext cx="884790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CA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CA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CA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CA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CA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CA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CA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CA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CA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CA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2 </a:t>
            </a:r>
            <a:r>
              <a:rPr lang="en-CA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CA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CA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CA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CA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Luoc do tu nhien chau Au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97970"/>
            <a:ext cx="4419600" cy="402989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4819" name="Picture 3" descr="Luoc do khi hau chau A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97970"/>
            <a:ext cx="4648200" cy="402989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58724" name="Text Box 4"/>
          <p:cNvSpPr txBox="1">
            <a:spLocks noChangeArrowheads="1"/>
          </p:cNvSpPr>
          <p:nvPr/>
        </p:nvSpPr>
        <p:spPr bwMode="auto">
          <a:xfrm>
            <a:off x="76200" y="4804946"/>
            <a:ext cx="91440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 dirty="0" err="1">
                <a:solidFill>
                  <a:srgbClr val="FF0000"/>
                </a:solidFill>
                <a:latin typeface="Arial" charset="0"/>
              </a:rPr>
              <a:t>Dựa</a:t>
            </a:r>
            <a:r>
              <a:rPr lang="en-US" sz="2400" b="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Arial" charset="0"/>
              </a:rPr>
              <a:t>vào</a:t>
            </a:r>
            <a:r>
              <a:rPr lang="en-US" sz="2400" b="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Arial" charset="0"/>
              </a:rPr>
              <a:t>hình</a:t>
            </a:r>
            <a:r>
              <a:rPr lang="en-US" sz="2400" b="0" dirty="0">
                <a:solidFill>
                  <a:srgbClr val="FF0000"/>
                </a:solidFill>
                <a:latin typeface="Arial" charset="0"/>
              </a:rPr>
              <a:t> 51.1  </a:t>
            </a:r>
            <a:r>
              <a:rPr lang="en-US" sz="2400" b="0" dirty="0" err="1">
                <a:solidFill>
                  <a:srgbClr val="FF0000"/>
                </a:solidFill>
                <a:latin typeface="Arial" charset="0"/>
              </a:rPr>
              <a:t>và</a:t>
            </a:r>
            <a:r>
              <a:rPr lang="en-US" sz="2400" b="0" dirty="0">
                <a:solidFill>
                  <a:srgbClr val="FF0000"/>
                </a:solidFill>
                <a:latin typeface="Arial" charset="0"/>
              </a:rPr>
              <a:t> H. 51.2 </a:t>
            </a:r>
            <a:r>
              <a:rPr lang="en-US" sz="2400" b="0" dirty="0" err="1">
                <a:solidFill>
                  <a:srgbClr val="FF0000"/>
                </a:solidFill>
                <a:latin typeface="Arial" charset="0"/>
              </a:rPr>
              <a:t>Giải</a:t>
            </a:r>
            <a:r>
              <a:rPr lang="en-US" sz="2400" b="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Arial" charset="0"/>
              </a:rPr>
              <a:t>thích</a:t>
            </a:r>
            <a:r>
              <a:rPr lang="en-US" sz="2400" b="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Arial" charset="0"/>
              </a:rPr>
              <a:t>vì</a:t>
            </a:r>
            <a:r>
              <a:rPr lang="en-US" sz="2400" b="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Arial" charset="0"/>
              </a:rPr>
              <a:t>sao</a:t>
            </a:r>
            <a:r>
              <a:rPr lang="en-US" sz="2400" b="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Arial" charset="0"/>
              </a:rPr>
              <a:t>phía</a:t>
            </a:r>
            <a:r>
              <a:rPr lang="en-US" sz="2400" b="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Arial" charset="0"/>
              </a:rPr>
              <a:t>Tây</a:t>
            </a:r>
            <a:r>
              <a:rPr lang="en-US" sz="2400" b="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Arial" charset="0"/>
              </a:rPr>
              <a:t>châu</a:t>
            </a:r>
            <a:r>
              <a:rPr lang="en-US" sz="2400" b="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Arial" charset="0"/>
              </a:rPr>
              <a:t>Âu</a:t>
            </a:r>
            <a:r>
              <a:rPr lang="en-US" sz="2400" b="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Arial" charset="0"/>
              </a:rPr>
              <a:t>có</a:t>
            </a:r>
            <a:r>
              <a:rPr lang="en-US" sz="2400" b="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Arial" charset="0"/>
              </a:rPr>
              <a:t>khí</a:t>
            </a:r>
            <a:r>
              <a:rPr lang="en-US" sz="2400" b="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Arial" charset="0"/>
              </a:rPr>
              <a:t>hậu</a:t>
            </a:r>
            <a:r>
              <a:rPr lang="en-US" sz="2400" b="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Arial" charset="0"/>
              </a:rPr>
              <a:t>ấm</a:t>
            </a:r>
            <a:r>
              <a:rPr lang="en-US" sz="2400" b="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Arial" charset="0"/>
              </a:rPr>
              <a:t>áp</a:t>
            </a:r>
            <a:r>
              <a:rPr lang="en-US" sz="2400" b="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Arial" charset="0"/>
              </a:rPr>
              <a:t>và</a:t>
            </a:r>
            <a:r>
              <a:rPr lang="en-US" sz="2400" b="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Arial" charset="0"/>
              </a:rPr>
              <a:t>mưa</a:t>
            </a:r>
            <a:r>
              <a:rPr lang="en-US" sz="2400" b="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Arial" charset="0"/>
              </a:rPr>
              <a:t>nhiều</a:t>
            </a:r>
            <a:r>
              <a:rPr lang="en-US" sz="2400" b="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Arial" charset="0"/>
              </a:rPr>
              <a:t>hơn</a:t>
            </a:r>
            <a:r>
              <a:rPr lang="en-US" sz="2400" b="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Arial" charset="0"/>
              </a:rPr>
              <a:t>phía</a:t>
            </a:r>
            <a:r>
              <a:rPr lang="en-US" sz="2400" b="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Arial" charset="0"/>
              </a:rPr>
              <a:t>Đông</a:t>
            </a:r>
            <a:r>
              <a:rPr lang="en-US" sz="2400" b="0" dirty="0">
                <a:solidFill>
                  <a:srgbClr val="FF0000"/>
                </a:solidFill>
                <a:latin typeface="Arial" charset="0"/>
              </a:rPr>
              <a:t> ?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81000" y="4177932"/>
            <a:ext cx="403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>
                <a:latin typeface="Arial" charset="0"/>
              </a:rPr>
              <a:t>H.51.1: </a:t>
            </a:r>
            <a:r>
              <a:rPr lang="en-US" sz="1400" dirty="0" err="1">
                <a:latin typeface="Arial" charset="0"/>
              </a:rPr>
              <a:t>Lược</a:t>
            </a:r>
            <a:r>
              <a:rPr lang="en-US" sz="1400" dirty="0">
                <a:latin typeface="Arial" charset="0"/>
              </a:rPr>
              <a:t> </a:t>
            </a:r>
            <a:r>
              <a:rPr lang="en-US" sz="1400" dirty="0" err="1">
                <a:latin typeface="Arial" charset="0"/>
              </a:rPr>
              <a:t>đồ</a:t>
            </a:r>
            <a:r>
              <a:rPr lang="en-US" sz="1400" dirty="0">
                <a:latin typeface="Arial" charset="0"/>
              </a:rPr>
              <a:t> </a:t>
            </a:r>
            <a:r>
              <a:rPr lang="en-US" sz="1400" dirty="0" err="1">
                <a:latin typeface="Arial" charset="0"/>
              </a:rPr>
              <a:t>tự</a:t>
            </a:r>
            <a:r>
              <a:rPr lang="en-US" sz="1400" dirty="0">
                <a:latin typeface="Arial" charset="0"/>
              </a:rPr>
              <a:t> </a:t>
            </a:r>
            <a:r>
              <a:rPr lang="en-US" sz="1400" dirty="0" err="1">
                <a:latin typeface="Arial" charset="0"/>
              </a:rPr>
              <a:t>nhiên</a:t>
            </a:r>
            <a:r>
              <a:rPr lang="en-US" sz="1400" dirty="0">
                <a:latin typeface="Arial" charset="0"/>
              </a:rPr>
              <a:t> </a:t>
            </a:r>
            <a:r>
              <a:rPr lang="en-US" sz="1400" dirty="0" err="1">
                <a:latin typeface="Arial" charset="0"/>
              </a:rPr>
              <a:t>châu</a:t>
            </a:r>
            <a:r>
              <a:rPr lang="en-US" sz="1400" dirty="0">
                <a:latin typeface="Arial" charset="0"/>
              </a:rPr>
              <a:t> </a:t>
            </a:r>
            <a:r>
              <a:rPr lang="en-US" sz="1400" dirty="0" err="1">
                <a:latin typeface="Arial" charset="0"/>
              </a:rPr>
              <a:t>Âu</a:t>
            </a:r>
            <a:endParaRPr lang="en-US" sz="1400" dirty="0">
              <a:latin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572000" y="4127858"/>
            <a:ext cx="4191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>
                <a:latin typeface="Arial" charset="0"/>
              </a:rPr>
              <a:t>H.51.2: </a:t>
            </a:r>
            <a:r>
              <a:rPr lang="en-US" sz="1400" dirty="0" err="1">
                <a:latin typeface="Arial" charset="0"/>
              </a:rPr>
              <a:t>Lược</a:t>
            </a:r>
            <a:r>
              <a:rPr lang="en-US" sz="1400" dirty="0">
                <a:latin typeface="Arial" charset="0"/>
              </a:rPr>
              <a:t> </a:t>
            </a:r>
            <a:r>
              <a:rPr lang="en-US" sz="1400" dirty="0" err="1">
                <a:latin typeface="Arial" charset="0"/>
              </a:rPr>
              <a:t>đồ</a:t>
            </a:r>
            <a:r>
              <a:rPr lang="en-US" sz="1400" dirty="0">
                <a:latin typeface="Arial" charset="0"/>
              </a:rPr>
              <a:t> </a:t>
            </a:r>
            <a:r>
              <a:rPr lang="en-US" sz="1400" dirty="0" err="1">
                <a:latin typeface="Arial" charset="0"/>
              </a:rPr>
              <a:t>khí</a:t>
            </a:r>
            <a:r>
              <a:rPr lang="en-US" sz="1400" dirty="0">
                <a:latin typeface="Arial" charset="0"/>
              </a:rPr>
              <a:t> </a:t>
            </a:r>
            <a:r>
              <a:rPr lang="en-US" sz="1400" dirty="0" err="1">
                <a:latin typeface="Arial" charset="0"/>
              </a:rPr>
              <a:t>hậu</a:t>
            </a:r>
            <a:r>
              <a:rPr lang="en-US" sz="1400" dirty="0">
                <a:latin typeface="Arial" charset="0"/>
              </a:rPr>
              <a:t> </a:t>
            </a:r>
            <a:r>
              <a:rPr lang="en-US" sz="1400" dirty="0" err="1">
                <a:latin typeface="Arial" charset="0"/>
              </a:rPr>
              <a:t>châu</a:t>
            </a:r>
            <a:r>
              <a:rPr lang="en-US" sz="1400" dirty="0">
                <a:latin typeface="Arial" charset="0"/>
              </a:rPr>
              <a:t> </a:t>
            </a:r>
            <a:r>
              <a:rPr lang="en-US" sz="1400" dirty="0" err="1">
                <a:latin typeface="Arial" charset="0"/>
              </a:rPr>
              <a:t>Âu</a:t>
            </a:r>
            <a:endParaRPr lang="en-US" sz="1400" dirty="0">
              <a:latin typeface="Arial" charset="0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343667" y="4323814"/>
            <a:ext cx="8619565" cy="2494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Char char="-"/>
            </a:pP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FontTx/>
              <a:buChar char="-"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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hía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8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1587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4" grpId="0"/>
      <p:bldP spid="158724" grpId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plaque">
            <a:avLst>
              <a:gd name="adj" fmla="val 16667"/>
            </a:avLst>
          </a:prstGeom>
          <a:gradFill rotWithShape="1">
            <a:gsLst>
              <a:gs pos="0">
                <a:srgbClr val="3333CC"/>
              </a:gs>
              <a:gs pos="100000">
                <a:srgbClr val="18185E"/>
              </a:gs>
            </a:gsLst>
            <a:lin ang="5400000" scaled="1"/>
          </a:gradFill>
          <a:ln w="38100" cmpd="dbl">
            <a:solidFill>
              <a:srgbClr val="FFFF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387" name="WordArt 3"/>
          <p:cNvSpPr>
            <a:spLocks noChangeArrowheads="1" noChangeShapeType="1" noTextEdit="1"/>
          </p:cNvSpPr>
          <p:nvPr/>
        </p:nvSpPr>
        <p:spPr bwMode="auto">
          <a:xfrm>
            <a:off x="2362200" y="152400"/>
            <a:ext cx="1524000" cy="152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ArialH"/>
              </a:rPr>
              <a:t> ch­¬ng x :</a:t>
            </a:r>
          </a:p>
        </p:txBody>
      </p:sp>
      <p:sp>
        <p:nvSpPr>
          <p:cNvPr id="16388" name="WordArt 4"/>
          <p:cNvSpPr>
            <a:spLocks noChangeArrowheads="1" noChangeShapeType="1" noTextEdit="1"/>
          </p:cNvSpPr>
          <p:nvPr/>
        </p:nvSpPr>
        <p:spPr bwMode="auto">
          <a:xfrm>
            <a:off x="4114800" y="76200"/>
            <a:ext cx="2647950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ArialH"/>
              </a:rPr>
              <a:t>  ch©u ©u</a:t>
            </a:r>
          </a:p>
        </p:txBody>
      </p:sp>
      <p:sp>
        <p:nvSpPr>
          <p:cNvPr id="16389" name="WordArt 5"/>
          <p:cNvSpPr>
            <a:spLocks noChangeArrowheads="1" noChangeShapeType="1" noTextEdit="1"/>
          </p:cNvSpPr>
          <p:nvPr/>
        </p:nvSpPr>
        <p:spPr bwMode="auto">
          <a:xfrm>
            <a:off x="2209800" y="457200"/>
            <a:ext cx="5181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l-PL" sz="1800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kern="10" dirty="0" err="1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pl-PL" sz="1800" kern="10" dirty="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800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51:  </a:t>
            </a:r>
            <a:r>
              <a:rPr lang="en-US" sz="1800" kern="10" dirty="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THIÊN NHIÊN CHÂU ÂU</a:t>
            </a:r>
            <a:endParaRPr lang="en-US" sz="1800" kern="10" dirty="0">
              <a:ln w="19050">
                <a:solidFill>
                  <a:schemeClr val="bg1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90" name="Oval 7"/>
          <p:cNvSpPr>
            <a:spLocks noChangeArrowheads="1"/>
          </p:cNvSpPr>
          <p:nvPr/>
        </p:nvSpPr>
        <p:spPr bwMode="auto">
          <a:xfrm>
            <a:off x="76200" y="914400"/>
            <a:ext cx="304800" cy="3048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>
                <a:latin typeface="Arial" charset="0"/>
              </a:rPr>
              <a:t>   </a:t>
            </a:r>
            <a:r>
              <a:rPr lang="en-US" sz="1800">
                <a:solidFill>
                  <a:schemeClr val="bg1"/>
                </a:solidFill>
                <a:latin typeface="Arial" charset="0"/>
              </a:rPr>
              <a:t>1</a:t>
            </a:r>
            <a:r>
              <a:rPr lang="en-US" sz="1800">
                <a:latin typeface="Arial" charset="0"/>
              </a:rPr>
              <a:t>   </a:t>
            </a:r>
          </a:p>
        </p:txBody>
      </p:sp>
      <p:sp>
        <p:nvSpPr>
          <p:cNvPr id="16391" name="Text Box 126"/>
          <p:cNvSpPr txBox="1">
            <a:spLocks noChangeArrowheads="1"/>
          </p:cNvSpPr>
          <p:nvPr/>
        </p:nvSpPr>
        <p:spPr bwMode="auto">
          <a:xfrm>
            <a:off x="4800600" y="5334000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1800" b="0">
              <a:latin typeface=".VnArial" pitchFamily="34" charset="0"/>
            </a:endParaRPr>
          </a:p>
        </p:txBody>
      </p:sp>
      <p:sp>
        <p:nvSpPr>
          <p:cNvPr id="89217" name="Oval 129"/>
          <p:cNvSpPr>
            <a:spLocks noChangeArrowheads="1"/>
          </p:cNvSpPr>
          <p:nvPr/>
        </p:nvSpPr>
        <p:spPr bwMode="auto">
          <a:xfrm>
            <a:off x="76200" y="914400"/>
            <a:ext cx="304800" cy="3048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>
                <a:latin typeface="Arial" charset="0"/>
              </a:rPr>
              <a:t>   </a:t>
            </a:r>
            <a:r>
              <a:rPr lang="en-US" sz="1800">
                <a:solidFill>
                  <a:schemeClr val="bg1"/>
                </a:solidFill>
                <a:latin typeface="Arial" charset="0"/>
              </a:rPr>
              <a:t>1</a:t>
            </a:r>
            <a:r>
              <a:rPr lang="en-US" sz="1800">
                <a:latin typeface="Arial" charset="0"/>
              </a:rPr>
              <a:t>   </a:t>
            </a:r>
          </a:p>
        </p:txBody>
      </p:sp>
      <p:sp>
        <p:nvSpPr>
          <p:cNvPr id="16394" name="Text Box 133"/>
          <p:cNvSpPr txBox="1">
            <a:spLocks noChangeArrowheads="1"/>
          </p:cNvSpPr>
          <p:nvPr/>
        </p:nvSpPr>
        <p:spPr bwMode="auto">
          <a:xfrm>
            <a:off x="304800" y="683366"/>
            <a:ext cx="30131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</a:rPr>
              <a:t>Vị trí, </a:t>
            </a:r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</a:rPr>
              <a:t>địa</a:t>
            </a: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</a:rPr>
              <a:t>hình</a:t>
            </a:r>
            <a:endParaRPr lang="en-US" sz="2800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8" name="Oval 129"/>
          <p:cNvSpPr>
            <a:spLocks noChangeArrowheads="1"/>
          </p:cNvSpPr>
          <p:nvPr/>
        </p:nvSpPr>
        <p:spPr bwMode="auto">
          <a:xfrm>
            <a:off x="91441" y="1288886"/>
            <a:ext cx="304800" cy="3048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dirty="0">
                <a:latin typeface="Arial" charset="0"/>
              </a:rPr>
              <a:t>   </a:t>
            </a:r>
            <a:r>
              <a:rPr lang="en-US" dirty="0">
                <a:solidFill>
                  <a:schemeClr val="bg1"/>
                </a:solidFill>
                <a:latin typeface="Arial" charset="0"/>
              </a:rPr>
              <a:t>2</a:t>
            </a:r>
            <a:r>
              <a:rPr lang="en-US" sz="1800" dirty="0" smtClean="0">
                <a:latin typeface="Arial" charset="0"/>
              </a:rPr>
              <a:t>   </a:t>
            </a:r>
            <a:endParaRPr lang="en-US" sz="1800" dirty="0">
              <a:latin typeface="Arial" charset="0"/>
            </a:endParaRPr>
          </a:p>
        </p:txBody>
      </p:sp>
      <p:sp>
        <p:nvSpPr>
          <p:cNvPr id="19" name="Text Box 133"/>
          <p:cNvSpPr txBox="1">
            <a:spLocks noChangeArrowheads="1"/>
          </p:cNvSpPr>
          <p:nvPr/>
        </p:nvSpPr>
        <p:spPr bwMode="auto">
          <a:xfrm>
            <a:off x="529049" y="1136230"/>
            <a:ext cx="45589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u="sng" dirty="0" err="1" smtClean="0">
                <a:solidFill>
                  <a:srgbClr val="FF0000"/>
                </a:solidFill>
                <a:latin typeface="Times New Roman" pitchFamily="18" charset="0"/>
              </a:rPr>
              <a:t>Khí</a:t>
            </a: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itchFamily="18" charset="0"/>
              </a:rPr>
              <a:t>hậu</a:t>
            </a: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itchFamily="18" charset="0"/>
              </a:rPr>
              <a:t>sông</a:t>
            </a: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itchFamily="18" charset="0"/>
              </a:rPr>
              <a:t>ngòi</a:t>
            </a: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</a:rPr>
              <a:t>, 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itchFamily="18" charset="0"/>
              </a:rPr>
              <a:t>thực</a:t>
            </a: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itchFamily="18" charset="0"/>
              </a:rPr>
              <a:t>vật</a:t>
            </a:r>
            <a:endParaRPr lang="en-US" sz="2800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5" name="Text Box 134"/>
          <p:cNvSpPr txBox="1">
            <a:spLocks noChangeArrowheads="1"/>
          </p:cNvSpPr>
          <p:nvPr/>
        </p:nvSpPr>
        <p:spPr bwMode="auto">
          <a:xfrm>
            <a:off x="304800" y="1645926"/>
            <a:ext cx="30131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</a:rPr>
              <a:t>a.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itchFamily="18" charset="0"/>
              </a:rPr>
              <a:t>Khí</a:t>
            </a: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itchFamily="18" charset="0"/>
              </a:rPr>
              <a:t>hậu</a:t>
            </a:r>
            <a:endParaRPr lang="en-US" sz="2800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1" name="Text Box 134"/>
          <p:cNvSpPr txBox="1">
            <a:spLocks noChangeArrowheads="1"/>
          </p:cNvSpPr>
          <p:nvPr/>
        </p:nvSpPr>
        <p:spPr bwMode="auto">
          <a:xfrm>
            <a:off x="143688" y="2203279"/>
            <a:ext cx="900031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36230" y="627024"/>
            <a:ext cx="3565217" cy="3107617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4: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H51.1:</a:t>
            </a:r>
          </a:p>
          <a:p>
            <a:pPr marL="342900" indent="-342900" algn="l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 algn="l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 algn="l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34"/>
          <p:cNvSpPr>
            <a:spLocks/>
          </p:cNvSpPr>
          <p:nvPr/>
        </p:nvSpPr>
        <p:spPr bwMode="auto">
          <a:xfrm>
            <a:off x="6278563" y="3251200"/>
            <a:ext cx="90487" cy="454025"/>
          </a:xfrm>
          <a:custGeom>
            <a:avLst/>
            <a:gdLst>
              <a:gd name="T0" fmla="*/ 57 w 57"/>
              <a:gd name="T1" fmla="*/ 280 h 286"/>
              <a:gd name="T2" fmla="*/ 1 w 57"/>
              <a:gd name="T3" fmla="*/ 276 h 286"/>
              <a:gd name="T4" fmla="*/ 21 w 57"/>
              <a:gd name="T5" fmla="*/ 224 h 286"/>
              <a:gd name="T6" fmla="*/ 33 w 57"/>
              <a:gd name="T7" fmla="*/ 200 h 286"/>
              <a:gd name="T8" fmla="*/ 21 w 57"/>
              <a:gd name="T9" fmla="*/ 136 h 286"/>
              <a:gd name="T10" fmla="*/ 13 w 57"/>
              <a:gd name="T11" fmla="*/ 112 h 286"/>
              <a:gd name="T12" fmla="*/ 9 w 57"/>
              <a:gd name="T13" fmla="*/ 100 h 286"/>
              <a:gd name="T14" fmla="*/ 25 w 57"/>
              <a:gd name="T15" fmla="*/ 80 h 286"/>
              <a:gd name="T16" fmla="*/ 41 w 57"/>
              <a:gd name="T17" fmla="*/ 56 h 286"/>
              <a:gd name="T18" fmla="*/ 45 w 57"/>
              <a:gd name="T19" fmla="*/ 0 h 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7" h="286">
                <a:moveTo>
                  <a:pt x="57" y="280"/>
                </a:moveTo>
                <a:cubicBezTo>
                  <a:pt x="38" y="286"/>
                  <a:pt x="20" y="282"/>
                  <a:pt x="1" y="276"/>
                </a:cubicBezTo>
                <a:cubicBezTo>
                  <a:pt x="4" y="250"/>
                  <a:pt x="0" y="238"/>
                  <a:pt x="21" y="224"/>
                </a:cubicBezTo>
                <a:cubicBezTo>
                  <a:pt x="24" y="216"/>
                  <a:pt x="32" y="209"/>
                  <a:pt x="33" y="200"/>
                </a:cubicBezTo>
                <a:cubicBezTo>
                  <a:pt x="35" y="183"/>
                  <a:pt x="26" y="153"/>
                  <a:pt x="21" y="136"/>
                </a:cubicBezTo>
                <a:cubicBezTo>
                  <a:pt x="19" y="128"/>
                  <a:pt x="16" y="120"/>
                  <a:pt x="13" y="112"/>
                </a:cubicBezTo>
                <a:cubicBezTo>
                  <a:pt x="12" y="108"/>
                  <a:pt x="9" y="100"/>
                  <a:pt x="9" y="100"/>
                </a:cubicBezTo>
                <a:cubicBezTo>
                  <a:pt x="19" y="60"/>
                  <a:pt x="4" y="101"/>
                  <a:pt x="25" y="80"/>
                </a:cubicBezTo>
                <a:cubicBezTo>
                  <a:pt x="32" y="73"/>
                  <a:pt x="41" y="56"/>
                  <a:pt x="41" y="56"/>
                </a:cubicBezTo>
                <a:cubicBezTo>
                  <a:pt x="48" y="27"/>
                  <a:pt x="45" y="45"/>
                  <a:pt x="45" y="0"/>
                </a:cubicBezTo>
              </a:path>
            </a:pathLst>
          </a:custGeom>
          <a:noFill/>
          <a:ln w="19050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Freeform 35"/>
          <p:cNvSpPr>
            <a:spLocks/>
          </p:cNvSpPr>
          <p:nvPr/>
        </p:nvSpPr>
        <p:spPr bwMode="auto">
          <a:xfrm>
            <a:off x="6226175" y="3314700"/>
            <a:ext cx="73025" cy="69850"/>
          </a:xfrm>
          <a:custGeom>
            <a:avLst/>
            <a:gdLst>
              <a:gd name="T0" fmla="*/ 46 w 46"/>
              <a:gd name="T1" fmla="*/ 44 h 44"/>
              <a:gd name="T2" fmla="*/ 22 w 46"/>
              <a:gd name="T3" fmla="*/ 28 h 44"/>
              <a:gd name="T4" fmla="*/ 14 w 46"/>
              <a:gd name="T5" fmla="*/ 16 h 44"/>
              <a:gd name="T6" fmla="*/ 2 w 46"/>
              <a:gd name="T7" fmla="*/ 12 h 44"/>
              <a:gd name="T8" fmla="*/ 2 w 46"/>
              <a:gd name="T9" fmla="*/ 0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" h="44">
                <a:moveTo>
                  <a:pt x="46" y="44"/>
                </a:moveTo>
                <a:cubicBezTo>
                  <a:pt x="38" y="39"/>
                  <a:pt x="27" y="36"/>
                  <a:pt x="22" y="28"/>
                </a:cubicBezTo>
                <a:cubicBezTo>
                  <a:pt x="19" y="24"/>
                  <a:pt x="18" y="19"/>
                  <a:pt x="14" y="16"/>
                </a:cubicBezTo>
                <a:cubicBezTo>
                  <a:pt x="11" y="13"/>
                  <a:pt x="5" y="15"/>
                  <a:pt x="2" y="12"/>
                </a:cubicBezTo>
                <a:cubicBezTo>
                  <a:pt x="0" y="9"/>
                  <a:pt x="2" y="4"/>
                  <a:pt x="2" y="0"/>
                </a:cubicBezTo>
              </a:path>
            </a:pathLst>
          </a:custGeom>
          <a:noFill/>
          <a:ln w="12700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Freeform 36"/>
          <p:cNvSpPr>
            <a:spLocks/>
          </p:cNvSpPr>
          <p:nvPr/>
        </p:nvSpPr>
        <p:spPr bwMode="auto">
          <a:xfrm>
            <a:off x="6337300" y="3619500"/>
            <a:ext cx="1187450" cy="407988"/>
          </a:xfrm>
          <a:custGeom>
            <a:avLst/>
            <a:gdLst>
              <a:gd name="T0" fmla="*/ 0 w 748"/>
              <a:gd name="T1" fmla="*/ 28 h 257"/>
              <a:gd name="T2" fmla="*/ 76 w 748"/>
              <a:gd name="T3" fmla="*/ 16 h 257"/>
              <a:gd name="T4" fmla="*/ 152 w 748"/>
              <a:gd name="T5" fmla="*/ 8 h 257"/>
              <a:gd name="T6" fmla="*/ 176 w 748"/>
              <a:gd name="T7" fmla="*/ 16 h 257"/>
              <a:gd name="T8" fmla="*/ 180 w 748"/>
              <a:gd name="T9" fmla="*/ 28 h 257"/>
              <a:gd name="T10" fmla="*/ 256 w 748"/>
              <a:gd name="T11" fmla="*/ 40 h 257"/>
              <a:gd name="T12" fmla="*/ 312 w 748"/>
              <a:gd name="T13" fmla="*/ 60 h 257"/>
              <a:gd name="T14" fmla="*/ 348 w 748"/>
              <a:gd name="T15" fmla="*/ 72 h 257"/>
              <a:gd name="T16" fmla="*/ 360 w 748"/>
              <a:gd name="T17" fmla="*/ 76 h 257"/>
              <a:gd name="T18" fmla="*/ 380 w 748"/>
              <a:gd name="T19" fmla="*/ 192 h 257"/>
              <a:gd name="T20" fmla="*/ 412 w 748"/>
              <a:gd name="T21" fmla="*/ 200 h 257"/>
              <a:gd name="T22" fmla="*/ 492 w 748"/>
              <a:gd name="T23" fmla="*/ 232 h 257"/>
              <a:gd name="T24" fmla="*/ 552 w 748"/>
              <a:gd name="T25" fmla="*/ 252 h 257"/>
              <a:gd name="T26" fmla="*/ 652 w 748"/>
              <a:gd name="T27" fmla="*/ 248 h 257"/>
              <a:gd name="T28" fmla="*/ 676 w 748"/>
              <a:gd name="T29" fmla="*/ 240 h 257"/>
              <a:gd name="T30" fmla="*/ 680 w 748"/>
              <a:gd name="T31" fmla="*/ 196 h 257"/>
              <a:gd name="T32" fmla="*/ 748 w 748"/>
              <a:gd name="T33" fmla="*/ 188 h 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48" h="257">
                <a:moveTo>
                  <a:pt x="0" y="28"/>
                </a:moveTo>
                <a:cubicBezTo>
                  <a:pt x="34" y="25"/>
                  <a:pt x="47" y="23"/>
                  <a:pt x="76" y="16"/>
                </a:cubicBezTo>
                <a:cubicBezTo>
                  <a:pt x="100" y="0"/>
                  <a:pt x="124" y="5"/>
                  <a:pt x="152" y="8"/>
                </a:cubicBezTo>
                <a:cubicBezTo>
                  <a:pt x="160" y="11"/>
                  <a:pt x="173" y="8"/>
                  <a:pt x="176" y="16"/>
                </a:cubicBezTo>
                <a:cubicBezTo>
                  <a:pt x="177" y="20"/>
                  <a:pt x="176" y="26"/>
                  <a:pt x="180" y="28"/>
                </a:cubicBezTo>
                <a:cubicBezTo>
                  <a:pt x="193" y="37"/>
                  <a:pt x="248" y="39"/>
                  <a:pt x="256" y="40"/>
                </a:cubicBezTo>
                <a:cubicBezTo>
                  <a:pt x="276" y="47"/>
                  <a:pt x="292" y="53"/>
                  <a:pt x="312" y="60"/>
                </a:cubicBezTo>
                <a:cubicBezTo>
                  <a:pt x="324" y="64"/>
                  <a:pt x="336" y="68"/>
                  <a:pt x="348" y="72"/>
                </a:cubicBezTo>
                <a:cubicBezTo>
                  <a:pt x="352" y="73"/>
                  <a:pt x="360" y="76"/>
                  <a:pt x="360" y="76"/>
                </a:cubicBezTo>
                <a:cubicBezTo>
                  <a:pt x="371" y="110"/>
                  <a:pt x="353" y="177"/>
                  <a:pt x="380" y="192"/>
                </a:cubicBezTo>
                <a:cubicBezTo>
                  <a:pt x="390" y="197"/>
                  <a:pt x="402" y="197"/>
                  <a:pt x="412" y="200"/>
                </a:cubicBezTo>
                <a:cubicBezTo>
                  <a:pt x="428" y="247"/>
                  <a:pt x="407" y="227"/>
                  <a:pt x="492" y="232"/>
                </a:cubicBezTo>
                <a:cubicBezTo>
                  <a:pt x="500" y="257"/>
                  <a:pt x="526" y="250"/>
                  <a:pt x="552" y="252"/>
                </a:cubicBezTo>
                <a:cubicBezTo>
                  <a:pt x="585" y="251"/>
                  <a:pt x="619" y="251"/>
                  <a:pt x="652" y="248"/>
                </a:cubicBezTo>
                <a:cubicBezTo>
                  <a:pt x="660" y="247"/>
                  <a:pt x="676" y="240"/>
                  <a:pt x="676" y="240"/>
                </a:cubicBezTo>
                <a:cubicBezTo>
                  <a:pt x="677" y="225"/>
                  <a:pt x="673" y="209"/>
                  <a:pt x="680" y="196"/>
                </a:cubicBezTo>
                <a:cubicBezTo>
                  <a:pt x="686" y="184"/>
                  <a:pt x="730" y="188"/>
                  <a:pt x="748" y="188"/>
                </a:cubicBezTo>
              </a:path>
            </a:pathLst>
          </a:custGeom>
          <a:noFill/>
          <a:ln w="19050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Freeform 37"/>
          <p:cNvSpPr>
            <a:spLocks/>
          </p:cNvSpPr>
          <p:nvPr/>
        </p:nvSpPr>
        <p:spPr bwMode="auto">
          <a:xfrm>
            <a:off x="6648450" y="3808413"/>
            <a:ext cx="266700" cy="103187"/>
          </a:xfrm>
          <a:custGeom>
            <a:avLst/>
            <a:gdLst>
              <a:gd name="T0" fmla="*/ 0 w 168"/>
              <a:gd name="T1" fmla="*/ 9 h 65"/>
              <a:gd name="T2" fmla="*/ 80 w 168"/>
              <a:gd name="T3" fmla="*/ 17 h 65"/>
              <a:gd name="T4" fmla="*/ 104 w 168"/>
              <a:gd name="T5" fmla="*/ 33 h 65"/>
              <a:gd name="T6" fmla="*/ 168 w 168"/>
              <a:gd name="T7" fmla="*/ 65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8" h="65">
                <a:moveTo>
                  <a:pt x="0" y="9"/>
                </a:moveTo>
                <a:cubicBezTo>
                  <a:pt x="26" y="0"/>
                  <a:pt x="56" y="1"/>
                  <a:pt x="80" y="17"/>
                </a:cubicBezTo>
                <a:cubicBezTo>
                  <a:pt x="88" y="22"/>
                  <a:pt x="104" y="33"/>
                  <a:pt x="104" y="33"/>
                </a:cubicBezTo>
                <a:cubicBezTo>
                  <a:pt x="112" y="58"/>
                  <a:pt x="144" y="65"/>
                  <a:pt x="168" y="65"/>
                </a:cubicBezTo>
              </a:path>
            </a:pathLst>
          </a:custGeom>
          <a:noFill/>
          <a:ln w="12700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Freeform 38"/>
          <p:cNvSpPr>
            <a:spLocks/>
          </p:cNvSpPr>
          <p:nvPr/>
        </p:nvSpPr>
        <p:spPr bwMode="auto">
          <a:xfrm>
            <a:off x="6627813" y="3825875"/>
            <a:ext cx="363537" cy="142875"/>
          </a:xfrm>
          <a:custGeom>
            <a:avLst/>
            <a:gdLst>
              <a:gd name="T0" fmla="*/ 21 w 229"/>
              <a:gd name="T1" fmla="*/ 10 h 90"/>
              <a:gd name="T2" fmla="*/ 41 w 229"/>
              <a:gd name="T3" fmla="*/ 26 h 90"/>
              <a:gd name="T4" fmla="*/ 65 w 229"/>
              <a:gd name="T5" fmla="*/ 34 h 90"/>
              <a:gd name="T6" fmla="*/ 133 w 229"/>
              <a:gd name="T7" fmla="*/ 58 h 90"/>
              <a:gd name="T8" fmla="*/ 157 w 229"/>
              <a:gd name="T9" fmla="*/ 66 h 90"/>
              <a:gd name="T10" fmla="*/ 169 w 229"/>
              <a:gd name="T11" fmla="*/ 74 h 90"/>
              <a:gd name="T12" fmla="*/ 229 w 229"/>
              <a:gd name="T13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9" h="90">
                <a:moveTo>
                  <a:pt x="21" y="10"/>
                </a:moveTo>
                <a:cubicBezTo>
                  <a:pt x="65" y="25"/>
                  <a:pt x="0" y="0"/>
                  <a:pt x="41" y="26"/>
                </a:cubicBezTo>
                <a:cubicBezTo>
                  <a:pt x="48" y="30"/>
                  <a:pt x="58" y="29"/>
                  <a:pt x="65" y="34"/>
                </a:cubicBezTo>
                <a:cubicBezTo>
                  <a:pt x="92" y="52"/>
                  <a:pt x="99" y="53"/>
                  <a:pt x="133" y="58"/>
                </a:cubicBezTo>
                <a:cubicBezTo>
                  <a:pt x="141" y="61"/>
                  <a:pt x="150" y="61"/>
                  <a:pt x="157" y="66"/>
                </a:cubicBezTo>
                <a:cubicBezTo>
                  <a:pt x="161" y="69"/>
                  <a:pt x="164" y="72"/>
                  <a:pt x="169" y="74"/>
                </a:cubicBezTo>
                <a:cubicBezTo>
                  <a:pt x="188" y="81"/>
                  <a:pt x="210" y="81"/>
                  <a:pt x="229" y="90"/>
                </a:cubicBezTo>
              </a:path>
            </a:pathLst>
          </a:custGeom>
          <a:noFill/>
          <a:ln w="12700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Freeform 39"/>
          <p:cNvSpPr>
            <a:spLocks/>
          </p:cNvSpPr>
          <p:nvPr/>
        </p:nvSpPr>
        <p:spPr bwMode="auto">
          <a:xfrm>
            <a:off x="8248650" y="2422525"/>
            <a:ext cx="314325" cy="1154113"/>
          </a:xfrm>
          <a:custGeom>
            <a:avLst/>
            <a:gdLst>
              <a:gd name="T0" fmla="*/ 66 w 198"/>
              <a:gd name="T1" fmla="*/ 97 h 727"/>
              <a:gd name="T2" fmla="*/ 36 w 198"/>
              <a:gd name="T3" fmla="*/ 82 h 727"/>
              <a:gd name="T4" fmla="*/ 27 w 198"/>
              <a:gd name="T5" fmla="*/ 76 h 727"/>
              <a:gd name="T6" fmla="*/ 36 w 198"/>
              <a:gd name="T7" fmla="*/ 22 h 727"/>
              <a:gd name="T8" fmla="*/ 69 w 198"/>
              <a:gd name="T9" fmla="*/ 1 h 727"/>
              <a:gd name="T10" fmla="*/ 99 w 198"/>
              <a:gd name="T11" fmla="*/ 4 h 727"/>
              <a:gd name="T12" fmla="*/ 102 w 198"/>
              <a:gd name="T13" fmla="*/ 16 h 727"/>
              <a:gd name="T14" fmla="*/ 138 w 198"/>
              <a:gd name="T15" fmla="*/ 67 h 727"/>
              <a:gd name="T16" fmla="*/ 141 w 198"/>
              <a:gd name="T17" fmla="*/ 124 h 727"/>
              <a:gd name="T18" fmla="*/ 135 w 198"/>
              <a:gd name="T19" fmla="*/ 172 h 727"/>
              <a:gd name="T20" fmla="*/ 102 w 198"/>
              <a:gd name="T21" fmla="*/ 241 h 727"/>
              <a:gd name="T22" fmla="*/ 87 w 198"/>
              <a:gd name="T23" fmla="*/ 262 h 727"/>
              <a:gd name="T24" fmla="*/ 69 w 198"/>
              <a:gd name="T25" fmla="*/ 274 h 727"/>
              <a:gd name="T26" fmla="*/ 42 w 198"/>
              <a:gd name="T27" fmla="*/ 310 h 727"/>
              <a:gd name="T28" fmla="*/ 63 w 198"/>
              <a:gd name="T29" fmla="*/ 364 h 727"/>
              <a:gd name="T30" fmla="*/ 69 w 198"/>
              <a:gd name="T31" fmla="*/ 388 h 727"/>
              <a:gd name="T32" fmla="*/ 84 w 198"/>
              <a:gd name="T33" fmla="*/ 391 h 727"/>
              <a:gd name="T34" fmla="*/ 39 w 198"/>
              <a:gd name="T35" fmla="*/ 472 h 727"/>
              <a:gd name="T36" fmla="*/ 33 w 198"/>
              <a:gd name="T37" fmla="*/ 490 h 727"/>
              <a:gd name="T38" fmla="*/ 27 w 198"/>
              <a:gd name="T39" fmla="*/ 499 h 727"/>
              <a:gd name="T40" fmla="*/ 21 w 198"/>
              <a:gd name="T41" fmla="*/ 517 h 727"/>
              <a:gd name="T42" fmla="*/ 24 w 198"/>
              <a:gd name="T43" fmla="*/ 649 h 727"/>
              <a:gd name="T44" fmla="*/ 99 w 198"/>
              <a:gd name="T45" fmla="*/ 670 h 727"/>
              <a:gd name="T46" fmla="*/ 162 w 198"/>
              <a:gd name="T47" fmla="*/ 712 h 727"/>
              <a:gd name="T48" fmla="*/ 180 w 198"/>
              <a:gd name="T49" fmla="*/ 721 h 727"/>
              <a:gd name="T50" fmla="*/ 198 w 198"/>
              <a:gd name="T51" fmla="*/ 727 h 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98" h="727">
                <a:moveTo>
                  <a:pt x="66" y="97"/>
                </a:moveTo>
                <a:cubicBezTo>
                  <a:pt x="47" y="92"/>
                  <a:pt x="57" y="96"/>
                  <a:pt x="36" y="82"/>
                </a:cubicBezTo>
                <a:cubicBezTo>
                  <a:pt x="33" y="80"/>
                  <a:pt x="27" y="76"/>
                  <a:pt x="27" y="76"/>
                </a:cubicBezTo>
                <a:cubicBezTo>
                  <a:pt x="20" y="56"/>
                  <a:pt x="21" y="37"/>
                  <a:pt x="36" y="22"/>
                </a:cubicBezTo>
                <a:cubicBezTo>
                  <a:pt x="42" y="3"/>
                  <a:pt x="49" y="4"/>
                  <a:pt x="69" y="1"/>
                </a:cubicBezTo>
                <a:cubicBezTo>
                  <a:pt x="79" y="2"/>
                  <a:pt x="90" y="0"/>
                  <a:pt x="99" y="4"/>
                </a:cubicBezTo>
                <a:cubicBezTo>
                  <a:pt x="103" y="6"/>
                  <a:pt x="100" y="12"/>
                  <a:pt x="102" y="16"/>
                </a:cubicBezTo>
                <a:cubicBezTo>
                  <a:pt x="109" y="30"/>
                  <a:pt x="125" y="58"/>
                  <a:pt x="138" y="67"/>
                </a:cubicBezTo>
                <a:cubicBezTo>
                  <a:pt x="152" y="87"/>
                  <a:pt x="157" y="100"/>
                  <a:pt x="141" y="124"/>
                </a:cubicBezTo>
                <a:cubicBezTo>
                  <a:pt x="148" y="144"/>
                  <a:pt x="147" y="154"/>
                  <a:pt x="135" y="172"/>
                </a:cubicBezTo>
                <a:cubicBezTo>
                  <a:pt x="130" y="274"/>
                  <a:pt x="141" y="202"/>
                  <a:pt x="102" y="241"/>
                </a:cubicBezTo>
                <a:cubicBezTo>
                  <a:pt x="92" y="270"/>
                  <a:pt x="103" y="253"/>
                  <a:pt x="87" y="262"/>
                </a:cubicBezTo>
                <a:cubicBezTo>
                  <a:pt x="81" y="266"/>
                  <a:pt x="69" y="274"/>
                  <a:pt x="69" y="274"/>
                </a:cubicBezTo>
                <a:cubicBezTo>
                  <a:pt x="60" y="287"/>
                  <a:pt x="50" y="297"/>
                  <a:pt x="42" y="310"/>
                </a:cubicBezTo>
                <a:cubicBezTo>
                  <a:pt x="43" y="334"/>
                  <a:pt x="33" y="371"/>
                  <a:pt x="63" y="364"/>
                </a:cubicBezTo>
                <a:cubicBezTo>
                  <a:pt x="71" y="339"/>
                  <a:pt x="60" y="370"/>
                  <a:pt x="69" y="388"/>
                </a:cubicBezTo>
                <a:cubicBezTo>
                  <a:pt x="71" y="393"/>
                  <a:pt x="79" y="390"/>
                  <a:pt x="84" y="391"/>
                </a:cubicBezTo>
                <a:cubicBezTo>
                  <a:pt x="41" y="405"/>
                  <a:pt x="82" y="458"/>
                  <a:pt x="39" y="472"/>
                </a:cubicBezTo>
                <a:cubicBezTo>
                  <a:pt x="37" y="478"/>
                  <a:pt x="37" y="485"/>
                  <a:pt x="33" y="490"/>
                </a:cubicBezTo>
                <a:cubicBezTo>
                  <a:pt x="31" y="493"/>
                  <a:pt x="28" y="496"/>
                  <a:pt x="27" y="499"/>
                </a:cubicBezTo>
                <a:cubicBezTo>
                  <a:pt x="24" y="505"/>
                  <a:pt x="21" y="517"/>
                  <a:pt x="21" y="517"/>
                </a:cubicBezTo>
                <a:cubicBezTo>
                  <a:pt x="25" y="557"/>
                  <a:pt x="0" y="625"/>
                  <a:pt x="24" y="649"/>
                </a:cubicBezTo>
                <a:cubicBezTo>
                  <a:pt x="27" y="652"/>
                  <a:pt x="91" y="669"/>
                  <a:pt x="99" y="670"/>
                </a:cubicBezTo>
                <a:cubicBezTo>
                  <a:pt x="120" y="684"/>
                  <a:pt x="141" y="698"/>
                  <a:pt x="162" y="712"/>
                </a:cubicBezTo>
                <a:cubicBezTo>
                  <a:pt x="168" y="716"/>
                  <a:pt x="174" y="718"/>
                  <a:pt x="180" y="721"/>
                </a:cubicBezTo>
                <a:cubicBezTo>
                  <a:pt x="186" y="724"/>
                  <a:pt x="198" y="727"/>
                  <a:pt x="198" y="727"/>
                </a:cubicBezTo>
              </a:path>
            </a:pathLst>
          </a:custGeom>
          <a:noFill/>
          <a:ln w="12700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Freeform 40"/>
          <p:cNvSpPr>
            <a:spLocks/>
          </p:cNvSpPr>
          <p:nvPr/>
        </p:nvSpPr>
        <p:spPr bwMode="auto">
          <a:xfrm>
            <a:off x="7524750" y="2820988"/>
            <a:ext cx="790575" cy="200025"/>
          </a:xfrm>
          <a:custGeom>
            <a:avLst/>
            <a:gdLst>
              <a:gd name="T0" fmla="*/ 498 w 498"/>
              <a:gd name="T1" fmla="*/ 50 h 126"/>
              <a:gd name="T2" fmla="*/ 477 w 498"/>
              <a:gd name="T3" fmla="*/ 29 h 126"/>
              <a:gd name="T4" fmla="*/ 450 w 498"/>
              <a:gd name="T5" fmla="*/ 20 h 126"/>
              <a:gd name="T6" fmla="*/ 408 w 498"/>
              <a:gd name="T7" fmla="*/ 26 h 126"/>
              <a:gd name="T8" fmla="*/ 393 w 498"/>
              <a:gd name="T9" fmla="*/ 41 h 126"/>
              <a:gd name="T10" fmla="*/ 360 w 498"/>
              <a:gd name="T11" fmla="*/ 50 h 126"/>
              <a:gd name="T12" fmla="*/ 306 w 498"/>
              <a:gd name="T13" fmla="*/ 47 h 126"/>
              <a:gd name="T14" fmla="*/ 288 w 498"/>
              <a:gd name="T15" fmla="*/ 26 h 126"/>
              <a:gd name="T16" fmla="*/ 159 w 498"/>
              <a:gd name="T17" fmla="*/ 17 h 126"/>
              <a:gd name="T18" fmla="*/ 132 w 498"/>
              <a:gd name="T19" fmla="*/ 68 h 126"/>
              <a:gd name="T20" fmla="*/ 96 w 498"/>
              <a:gd name="T21" fmla="*/ 92 h 126"/>
              <a:gd name="T22" fmla="*/ 69 w 498"/>
              <a:gd name="T23" fmla="*/ 104 h 126"/>
              <a:gd name="T24" fmla="*/ 66 w 498"/>
              <a:gd name="T25" fmla="*/ 122 h 126"/>
              <a:gd name="T26" fmla="*/ 48 w 498"/>
              <a:gd name="T27" fmla="*/ 119 h 126"/>
              <a:gd name="T28" fmla="*/ 42 w 498"/>
              <a:gd name="T29" fmla="*/ 110 h 126"/>
              <a:gd name="T30" fmla="*/ 9 w 498"/>
              <a:gd name="T31" fmla="*/ 101 h 126"/>
              <a:gd name="T32" fmla="*/ 0 w 498"/>
              <a:gd name="T33" fmla="*/ 92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98" h="126">
                <a:moveTo>
                  <a:pt x="498" y="50"/>
                </a:moveTo>
                <a:cubicBezTo>
                  <a:pt x="482" y="45"/>
                  <a:pt x="491" y="50"/>
                  <a:pt x="477" y="29"/>
                </a:cubicBezTo>
                <a:cubicBezTo>
                  <a:pt x="472" y="21"/>
                  <a:pt x="450" y="20"/>
                  <a:pt x="450" y="20"/>
                </a:cubicBezTo>
                <a:cubicBezTo>
                  <a:pt x="436" y="21"/>
                  <a:pt x="419" y="17"/>
                  <a:pt x="408" y="26"/>
                </a:cubicBezTo>
                <a:cubicBezTo>
                  <a:pt x="388" y="42"/>
                  <a:pt x="417" y="29"/>
                  <a:pt x="393" y="41"/>
                </a:cubicBezTo>
                <a:cubicBezTo>
                  <a:pt x="383" y="46"/>
                  <a:pt x="371" y="46"/>
                  <a:pt x="360" y="50"/>
                </a:cubicBezTo>
                <a:cubicBezTo>
                  <a:pt x="342" y="49"/>
                  <a:pt x="324" y="51"/>
                  <a:pt x="306" y="47"/>
                </a:cubicBezTo>
                <a:cubicBezTo>
                  <a:pt x="305" y="47"/>
                  <a:pt x="298" y="29"/>
                  <a:pt x="288" y="26"/>
                </a:cubicBezTo>
                <a:cubicBezTo>
                  <a:pt x="279" y="0"/>
                  <a:pt x="181" y="16"/>
                  <a:pt x="159" y="17"/>
                </a:cubicBezTo>
                <a:cubicBezTo>
                  <a:pt x="145" y="37"/>
                  <a:pt x="159" y="59"/>
                  <a:pt x="132" y="68"/>
                </a:cubicBezTo>
                <a:cubicBezTo>
                  <a:pt x="124" y="93"/>
                  <a:pt x="124" y="88"/>
                  <a:pt x="96" y="92"/>
                </a:cubicBezTo>
                <a:cubicBezTo>
                  <a:pt x="75" y="99"/>
                  <a:pt x="83" y="94"/>
                  <a:pt x="69" y="104"/>
                </a:cubicBezTo>
                <a:cubicBezTo>
                  <a:pt x="68" y="110"/>
                  <a:pt x="71" y="118"/>
                  <a:pt x="66" y="122"/>
                </a:cubicBezTo>
                <a:cubicBezTo>
                  <a:pt x="61" y="126"/>
                  <a:pt x="53" y="122"/>
                  <a:pt x="48" y="119"/>
                </a:cubicBezTo>
                <a:cubicBezTo>
                  <a:pt x="45" y="117"/>
                  <a:pt x="45" y="112"/>
                  <a:pt x="42" y="110"/>
                </a:cubicBezTo>
                <a:cubicBezTo>
                  <a:pt x="34" y="104"/>
                  <a:pt x="19" y="104"/>
                  <a:pt x="9" y="101"/>
                </a:cubicBezTo>
                <a:cubicBezTo>
                  <a:pt x="6" y="98"/>
                  <a:pt x="0" y="92"/>
                  <a:pt x="0" y="92"/>
                </a:cubicBezTo>
              </a:path>
            </a:pathLst>
          </a:custGeom>
          <a:noFill/>
          <a:ln w="12700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Freeform 41"/>
          <p:cNvSpPr>
            <a:spLocks/>
          </p:cNvSpPr>
          <p:nvPr/>
        </p:nvSpPr>
        <p:spPr bwMode="auto">
          <a:xfrm>
            <a:off x="7734300" y="2905125"/>
            <a:ext cx="342900" cy="376238"/>
          </a:xfrm>
          <a:custGeom>
            <a:avLst/>
            <a:gdLst>
              <a:gd name="T0" fmla="*/ 18 w 216"/>
              <a:gd name="T1" fmla="*/ 237 h 237"/>
              <a:gd name="T2" fmla="*/ 0 w 216"/>
              <a:gd name="T3" fmla="*/ 156 h 237"/>
              <a:gd name="T4" fmla="*/ 27 w 216"/>
              <a:gd name="T5" fmla="*/ 150 h 237"/>
              <a:gd name="T6" fmla="*/ 33 w 216"/>
              <a:gd name="T7" fmla="*/ 126 h 237"/>
              <a:gd name="T8" fmla="*/ 84 w 216"/>
              <a:gd name="T9" fmla="*/ 111 h 237"/>
              <a:gd name="T10" fmla="*/ 159 w 216"/>
              <a:gd name="T11" fmla="*/ 93 h 237"/>
              <a:gd name="T12" fmla="*/ 201 w 216"/>
              <a:gd name="T13" fmla="*/ 12 h 237"/>
              <a:gd name="T14" fmla="*/ 216 w 216"/>
              <a:gd name="T15" fmla="*/ 0 h 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6" h="237">
                <a:moveTo>
                  <a:pt x="18" y="237"/>
                </a:moveTo>
                <a:cubicBezTo>
                  <a:pt x="15" y="195"/>
                  <a:pt x="11" y="190"/>
                  <a:pt x="0" y="156"/>
                </a:cubicBezTo>
                <a:cubicBezTo>
                  <a:pt x="9" y="153"/>
                  <a:pt x="20" y="156"/>
                  <a:pt x="27" y="150"/>
                </a:cubicBezTo>
                <a:cubicBezTo>
                  <a:pt x="30" y="148"/>
                  <a:pt x="29" y="130"/>
                  <a:pt x="33" y="126"/>
                </a:cubicBezTo>
                <a:cubicBezTo>
                  <a:pt x="44" y="115"/>
                  <a:pt x="71" y="113"/>
                  <a:pt x="84" y="111"/>
                </a:cubicBezTo>
                <a:cubicBezTo>
                  <a:pt x="131" y="115"/>
                  <a:pt x="127" y="114"/>
                  <a:pt x="159" y="93"/>
                </a:cubicBezTo>
                <a:cubicBezTo>
                  <a:pt x="162" y="51"/>
                  <a:pt x="160" y="26"/>
                  <a:pt x="201" y="12"/>
                </a:cubicBezTo>
                <a:cubicBezTo>
                  <a:pt x="212" y="1"/>
                  <a:pt x="206" y="5"/>
                  <a:pt x="216" y="0"/>
                </a:cubicBezTo>
              </a:path>
            </a:pathLst>
          </a:custGeom>
          <a:noFill/>
          <a:ln w="12700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Freeform 42"/>
          <p:cNvSpPr>
            <a:spLocks/>
          </p:cNvSpPr>
          <p:nvPr/>
        </p:nvSpPr>
        <p:spPr bwMode="auto">
          <a:xfrm>
            <a:off x="8462963" y="2749550"/>
            <a:ext cx="288925" cy="184150"/>
          </a:xfrm>
          <a:custGeom>
            <a:avLst/>
            <a:gdLst>
              <a:gd name="T0" fmla="*/ 0 w 182"/>
              <a:gd name="T1" fmla="*/ 23 h 116"/>
              <a:gd name="T2" fmla="*/ 63 w 182"/>
              <a:gd name="T3" fmla="*/ 17 h 116"/>
              <a:gd name="T4" fmla="*/ 66 w 182"/>
              <a:gd name="T5" fmla="*/ 26 h 116"/>
              <a:gd name="T6" fmla="*/ 93 w 182"/>
              <a:gd name="T7" fmla="*/ 29 h 116"/>
              <a:gd name="T8" fmla="*/ 114 w 182"/>
              <a:gd name="T9" fmla="*/ 44 h 116"/>
              <a:gd name="T10" fmla="*/ 126 w 182"/>
              <a:gd name="T11" fmla="*/ 98 h 116"/>
              <a:gd name="T12" fmla="*/ 132 w 182"/>
              <a:gd name="T13" fmla="*/ 116 h 116"/>
              <a:gd name="T14" fmla="*/ 171 w 182"/>
              <a:gd name="T15" fmla="*/ 68 h 116"/>
              <a:gd name="T16" fmla="*/ 177 w 182"/>
              <a:gd name="T17" fmla="*/ 29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2" h="116">
                <a:moveTo>
                  <a:pt x="0" y="23"/>
                </a:moveTo>
                <a:cubicBezTo>
                  <a:pt x="16" y="0"/>
                  <a:pt x="8" y="6"/>
                  <a:pt x="63" y="17"/>
                </a:cubicBezTo>
                <a:cubicBezTo>
                  <a:pt x="66" y="18"/>
                  <a:pt x="63" y="25"/>
                  <a:pt x="66" y="26"/>
                </a:cubicBezTo>
                <a:cubicBezTo>
                  <a:pt x="74" y="29"/>
                  <a:pt x="84" y="28"/>
                  <a:pt x="93" y="29"/>
                </a:cubicBezTo>
                <a:cubicBezTo>
                  <a:pt x="106" y="33"/>
                  <a:pt x="101" y="40"/>
                  <a:pt x="114" y="44"/>
                </a:cubicBezTo>
                <a:cubicBezTo>
                  <a:pt x="118" y="62"/>
                  <a:pt x="121" y="80"/>
                  <a:pt x="126" y="98"/>
                </a:cubicBezTo>
                <a:cubicBezTo>
                  <a:pt x="128" y="104"/>
                  <a:pt x="132" y="116"/>
                  <a:pt x="132" y="116"/>
                </a:cubicBezTo>
                <a:cubicBezTo>
                  <a:pt x="182" y="111"/>
                  <a:pt x="158" y="108"/>
                  <a:pt x="171" y="68"/>
                </a:cubicBezTo>
                <a:cubicBezTo>
                  <a:pt x="172" y="56"/>
                  <a:pt x="177" y="41"/>
                  <a:pt x="177" y="29"/>
                </a:cubicBezTo>
              </a:path>
            </a:pathLst>
          </a:custGeom>
          <a:noFill/>
          <a:ln w="12700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Freeform 43"/>
          <p:cNvSpPr>
            <a:spLocks/>
          </p:cNvSpPr>
          <p:nvPr/>
        </p:nvSpPr>
        <p:spPr bwMode="auto">
          <a:xfrm>
            <a:off x="8610600" y="2624138"/>
            <a:ext cx="95250" cy="171450"/>
          </a:xfrm>
          <a:custGeom>
            <a:avLst/>
            <a:gdLst>
              <a:gd name="T0" fmla="*/ 0 w 60"/>
              <a:gd name="T1" fmla="*/ 108 h 108"/>
              <a:gd name="T2" fmla="*/ 18 w 60"/>
              <a:gd name="T3" fmla="*/ 0 h 108"/>
              <a:gd name="T4" fmla="*/ 48 w 60"/>
              <a:gd name="T5" fmla="*/ 3 h 108"/>
              <a:gd name="T6" fmla="*/ 51 w 60"/>
              <a:gd name="T7" fmla="*/ 12 h 108"/>
              <a:gd name="T8" fmla="*/ 60 w 60"/>
              <a:gd name="T9" fmla="*/ 1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0" h="108">
                <a:moveTo>
                  <a:pt x="0" y="108"/>
                </a:moveTo>
                <a:cubicBezTo>
                  <a:pt x="1" y="92"/>
                  <a:pt x="3" y="5"/>
                  <a:pt x="18" y="0"/>
                </a:cubicBezTo>
                <a:cubicBezTo>
                  <a:pt x="28" y="1"/>
                  <a:pt x="39" y="0"/>
                  <a:pt x="48" y="3"/>
                </a:cubicBezTo>
                <a:cubicBezTo>
                  <a:pt x="51" y="4"/>
                  <a:pt x="49" y="10"/>
                  <a:pt x="51" y="12"/>
                </a:cubicBezTo>
                <a:cubicBezTo>
                  <a:pt x="53" y="15"/>
                  <a:pt x="60" y="18"/>
                  <a:pt x="60" y="18"/>
                </a:cubicBezTo>
              </a:path>
            </a:pathLst>
          </a:custGeom>
          <a:noFill/>
          <a:ln w="12700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Freeform 44"/>
          <p:cNvSpPr>
            <a:spLocks/>
          </p:cNvSpPr>
          <p:nvPr/>
        </p:nvSpPr>
        <p:spPr bwMode="auto">
          <a:xfrm>
            <a:off x="7486650" y="2643188"/>
            <a:ext cx="309563" cy="209550"/>
          </a:xfrm>
          <a:custGeom>
            <a:avLst/>
            <a:gdLst>
              <a:gd name="T0" fmla="*/ 195 w 195"/>
              <a:gd name="T1" fmla="*/ 132 h 132"/>
              <a:gd name="T2" fmla="*/ 156 w 195"/>
              <a:gd name="T3" fmla="*/ 87 h 132"/>
              <a:gd name="T4" fmla="*/ 150 w 195"/>
              <a:gd name="T5" fmla="*/ 54 h 132"/>
              <a:gd name="T6" fmla="*/ 90 w 195"/>
              <a:gd name="T7" fmla="*/ 0 h 132"/>
              <a:gd name="T8" fmla="*/ 36 w 195"/>
              <a:gd name="T9" fmla="*/ 15 h 132"/>
              <a:gd name="T10" fmla="*/ 9 w 195"/>
              <a:gd name="T11" fmla="*/ 33 h 132"/>
              <a:gd name="T12" fmla="*/ 0 w 195"/>
              <a:gd name="T13" fmla="*/ 36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5" h="132">
                <a:moveTo>
                  <a:pt x="195" y="132"/>
                </a:moveTo>
                <a:cubicBezTo>
                  <a:pt x="191" y="97"/>
                  <a:pt x="182" y="105"/>
                  <a:pt x="156" y="87"/>
                </a:cubicBezTo>
                <a:cubicBezTo>
                  <a:pt x="152" y="76"/>
                  <a:pt x="155" y="64"/>
                  <a:pt x="150" y="54"/>
                </a:cubicBezTo>
                <a:cubicBezTo>
                  <a:pt x="145" y="44"/>
                  <a:pt x="103" y="4"/>
                  <a:pt x="90" y="0"/>
                </a:cubicBezTo>
                <a:cubicBezTo>
                  <a:pt x="69" y="3"/>
                  <a:pt x="56" y="11"/>
                  <a:pt x="36" y="15"/>
                </a:cubicBezTo>
                <a:cubicBezTo>
                  <a:pt x="27" y="21"/>
                  <a:pt x="19" y="30"/>
                  <a:pt x="9" y="33"/>
                </a:cubicBezTo>
                <a:cubicBezTo>
                  <a:pt x="6" y="34"/>
                  <a:pt x="0" y="36"/>
                  <a:pt x="0" y="36"/>
                </a:cubicBezTo>
              </a:path>
            </a:pathLst>
          </a:custGeom>
          <a:noFill/>
          <a:ln w="12700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Freeform 45"/>
          <p:cNvSpPr>
            <a:spLocks/>
          </p:cNvSpPr>
          <p:nvPr/>
        </p:nvSpPr>
        <p:spPr bwMode="auto">
          <a:xfrm>
            <a:off x="7688263" y="2763838"/>
            <a:ext cx="84137" cy="98425"/>
          </a:xfrm>
          <a:custGeom>
            <a:avLst/>
            <a:gdLst>
              <a:gd name="T0" fmla="*/ 32 w 53"/>
              <a:gd name="T1" fmla="*/ 14 h 62"/>
              <a:gd name="T2" fmla="*/ 23 w 53"/>
              <a:gd name="T3" fmla="*/ 23 h 62"/>
              <a:gd name="T4" fmla="*/ 41 w 53"/>
              <a:gd name="T5" fmla="*/ 44 h 62"/>
              <a:gd name="T6" fmla="*/ 53 w 53"/>
              <a:gd name="T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3" h="62">
                <a:moveTo>
                  <a:pt x="32" y="14"/>
                </a:moveTo>
                <a:cubicBezTo>
                  <a:pt x="11" y="0"/>
                  <a:pt x="9" y="2"/>
                  <a:pt x="23" y="23"/>
                </a:cubicBezTo>
                <a:cubicBezTo>
                  <a:pt x="0" y="38"/>
                  <a:pt x="26" y="42"/>
                  <a:pt x="41" y="44"/>
                </a:cubicBezTo>
                <a:cubicBezTo>
                  <a:pt x="43" y="50"/>
                  <a:pt x="45" y="62"/>
                  <a:pt x="53" y="62"/>
                </a:cubicBezTo>
              </a:path>
            </a:pathLst>
          </a:custGeom>
          <a:noFill/>
          <a:ln w="12700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47"/>
          <p:cNvSpPr txBox="1">
            <a:spLocks noChangeArrowheads="1"/>
          </p:cNvSpPr>
          <p:nvPr/>
        </p:nvSpPr>
        <p:spPr bwMode="auto">
          <a:xfrm rot="6260530">
            <a:off x="7726363" y="3230562"/>
            <a:ext cx="914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0000FF"/>
                </a:solidFill>
                <a:latin typeface=".VnTime" panose="020B7200000000000000" pitchFamily="34" charset="0"/>
              </a:rPr>
              <a:t>S,Vonga</a:t>
            </a:r>
          </a:p>
        </p:txBody>
      </p:sp>
      <p:sp>
        <p:nvSpPr>
          <p:cNvPr id="24" name="Text Box 48"/>
          <p:cNvSpPr txBox="1">
            <a:spLocks noChangeArrowheads="1"/>
          </p:cNvSpPr>
          <p:nvPr/>
        </p:nvSpPr>
        <p:spPr bwMode="auto">
          <a:xfrm rot="21017601">
            <a:off x="7086600" y="3886200"/>
            <a:ext cx="914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900">
                <a:solidFill>
                  <a:srgbClr val="0000FF"/>
                </a:solidFill>
                <a:latin typeface=".VnTime" panose="020B7200000000000000" pitchFamily="34" charset="0"/>
              </a:rPr>
              <a:t>s.®anuýp</a:t>
            </a:r>
          </a:p>
        </p:txBody>
      </p:sp>
      <p:sp>
        <p:nvSpPr>
          <p:cNvPr id="25" name="Text Box 49"/>
          <p:cNvSpPr txBox="1">
            <a:spLocks noChangeArrowheads="1"/>
          </p:cNvSpPr>
          <p:nvPr/>
        </p:nvSpPr>
        <p:spPr bwMode="auto">
          <a:xfrm rot="5776921">
            <a:off x="5905500" y="3467100"/>
            <a:ext cx="914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900">
                <a:solidFill>
                  <a:srgbClr val="0000FF"/>
                </a:solidFill>
                <a:latin typeface=".VnTime" panose="020B7200000000000000" pitchFamily="34" charset="0"/>
              </a:rPr>
              <a:t>S Rain¬</a:t>
            </a:r>
          </a:p>
        </p:txBody>
      </p:sp>
      <p:pic>
        <p:nvPicPr>
          <p:cNvPr id="26" name="Picture 51" descr="Luoc do tu nhien chau Au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1447" y="198593"/>
            <a:ext cx="5394635" cy="4817159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Freeform 54"/>
          <p:cNvSpPr>
            <a:spLocks/>
          </p:cNvSpPr>
          <p:nvPr/>
        </p:nvSpPr>
        <p:spPr bwMode="auto">
          <a:xfrm>
            <a:off x="5997575" y="3543300"/>
            <a:ext cx="73025" cy="69850"/>
          </a:xfrm>
          <a:custGeom>
            <a:avLst/>
            <a:gdLst>
              <a:gd name="T0" fmla="*/ 46 w 46"/>
              <a:gd name="T1" fmla="*/ 44 h 44"/>
              <a:gd name="T2" fmla="*/ 22 w 46"/>
              <a:gd name="T3" fmla="*/ 28 h 44"/>
              <a:gd name="T4" fmla="*/ 14 w 46"/>
              <a:gd name="T5" fmla="*/ 16 h 44"/>
              <a:gd name="T6" fmla="*/ 2 w 46"/>
              <a:gd name="T7" fmla="*/ 12 h 44"/>
              <a:gd name="T8" fmla="*/ 2 w 46"/>
              <a:gd name="T9" fmla="*/ 0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" h="44">
                <a:moveTo>
                  <a:pt x="46" y="44"/>
                </a:moveTo>
                <a:cubicBezTo>
                  <a:pt x="38" y="39"/>
                  <a:pt x="27" y="36"/>
                  <a:pt x="22" y="28"/>
                </a:cubicBezTo>
                <a:cubicBezTo>
                  <a:pt x="19" y="24"/>
                  <a:pt x="18" y="19"/>
                  <a:pt x="14" y="16"/>
                </a:cubicBezTo>
                <a:cubicBezTo>
                  <a:pt x="11" y="13"/>
                  <a:pt x="5" y="15"/>
                  <a:pt x="2" y="12"/>
                </a:cubicBezTo>
                <a:cubicBezTo>
                  <a:pt x="0" y="9"/>
                  <a:pt x="2" y="4"/>
                  <a:pt x="2" y="0"/>
                </a:cubicBezTo>
              </a:path>
            </a:pathLst>
          </a:custGeom>
          <a:noFill/>
          <a:ln w="12700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Text Box 65"/>
          <p:cNvSpPr txBox="1">
            <a:spLocks noChangeArrowheads="1"/>
          </p:cNvSpPr>
          <p:nvPr/>
        </p:nvSpPr>
        <p:spPr bwMode="auto">
          <a:xfrm>
            <a:off x="8153400" y="3763963"/>
            <a:ext cx="1066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chemeClr val="bg1"/>
                </a:solidFill>
              </a:rPr>
              <a:t>Caxpi</a:t>
            </a:r>
          </a:p>
        </p:txBody>
      </p:sp>
      <p:sp>
        <p:nvSpPr>
          <p:cNvPr id="39" name="Text Box 66"/>
          <p:cNvSpPr txBox="1">
            <a:spLocks noChangeArrowheads="1"/>
          </p:cNvSpPr>
          <p:nvPr/>
        </p:nvSpPr>
        <p:spPr bwMode="auto">
          <a:xfrm rot="5198571">
            <a:off x="7828464" y="2555975"/>
            <a:ext cx="9144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 b="1" dirty="0" err="1" smtClean="0">
                <a:solidFill>
                  <a:srgbClr val="0000FF"/>
                </a:solidFill>
                <a:latin typeface=".VnTime" panose="020B7200000000000000" pitchFamily="34" charset="0"/>
              </a:rPr>
              <a:t>S.Vonga</a:t>
            </a:r>
            <a:endParaRPr lang="en-US" altLang="en-US" sz="1200" b="1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40" name="Text Box 67"/>
          <p:cNvSpPr txBox="1">
            <a:spLocks noChangeArrowheads="1"/>
          </p:cNvSpPr>
          <p:nvPr/>
        </p:nvSpPr>
        <p:spPr bwMode="auto">
          <a:xfrm rot="1066153">
            <a:off x="5854892" y="3600006"/>
            <a:ext cx="146507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S.Đa-nuýp</a:t>
            </a:r>
            <a:endParaRPr lang="en-US" altLang="en-US" sz="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 Box 68"/>
          <p:cNvSpPr txBox="1">
            <a:spLocks noChangeArrowheads="1"/>
          </p:cNvSpPr>
          <p:nvPr/>
        </p:nvSpPr>
        <p:spPr bwMode="auto">
          <a:xfrm rot="3934580">
            <a:off x="5127262" y="2642305"/>
            <a:ext cx="88746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n-US" altLang="en-US" sz="1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Rainơ</a:t>
            </a:r>
            <a:endParaRPr lang="en-US" altLang="en-US" sz="11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Down Arrow 2"/>
          <p:cNvSpPr/>
          <p:nvPr/>
        </p:nvSpPr>
        <p:spPr bwMode="auto">
          <a:xfrm>
            <a:off x="1131279" y="4014529"/>
            <a:ext cx="1035424" cy="836915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2" name="Title 1"/>
          <p:cNvSpPr txBox="1">
            <a:spLocks/>
          </p:cNvSpPr>
          <p:nvPr/>
        </p:nvSpPr>
        <p:spPr bwMode="auto">
          <a:xfrm>
            <a:off x="-31891" y="4963884"/>
            <a:ext cx="8444372" cy="141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l">
              <a:buFontTx/>
              <a:buChar char="-"/>
            </a:pP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dồi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dào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l">
              <a:buFontTx/>
              <a:buChar char="-"/>
            </a:pP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Vônga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Rainơ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Đa-nuýp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 bwMode="auto">
          <a:xfrm>
            <a:off x="4296660" y="4949579"/>
            <a:ext cx="4703579" cy="548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sz="2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H51.1 Lược đồ tự nhiên châu Âu.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7046259" y="2205318"/>
            <a:ext cx="1438835" cy="900953"/>
          </a:xfrm>
          <a:custGeom>
            <a:avLst/>
            <a:gdLst>
              <a:gd name="connsiteX0" fmla="*/ 0 w 1438835"/>
              <a:gd name="connsiteY0" fmla="*/ 228600 h 900953"/>
              <a:gd name="connsiteX1" fmla="*/ 67235 w 1438835"/>
              <a:gd name="connsiteY1" fmla="*/ 201706 h 900953"/>
              <a:gd name="connsiteX2" fmla="*/ 147917 w 1438835"/>
              <a:gd name="connsiteY2" fmla="*/ 228600 h 900953"/>
              <a:gd name="connsiteX3" fmla="*/ 188259 w 1438835"/>
              <a:gd name="connsiteY3" fmla="*/ 215153 h 900953"/>
              <a:gd name="connsiteX4" fmla="*/ 215153 w 1438835"/>
              <a:gd name="connsiteY4" fmla="*/ 188258 h 900953"/>
              <a:gd name="connsiteX5" fmla="*/ 336176 w 1438835"/>
              <a:gd name="connsiteY5" fmla="*/ 134470 h 900953"/>
              <a:gd name="connsiteX6" fmla="*/ 363070 w 1438835"/>
              <a:gd name="connsiteY6" fmla="*/ 94129 h 900953"/>
              <a:gd name="connsiteX7" fmla="*/ 349623 w 1438835"/>
              <a:gd name="connsiteY7" fmla="*/ 53788 h 900953"/>
              <a:gd name="connsiteX8" fmla="*/ 363070 w 1438835"/>
              <a:gd name="connsiteY8" fmla="*/ 0 h 900953"/>
              <a:gd name="connsiteX9" fmla="*/ 524435 w 1438835"/>
              <a:gd name="connsiteY9" fmla="*/ 26894 h 900953"/>
              <a:gd name="connsiteX10" fmla="*/ 618565 w 1438835"/>
              <a:gd name="connsiteY10" fmla="*/ 40341 h 900953"/>
              <a:gd name="connsiteX11" fmla="*/ 645459 w 1438835"/>
              <a:gd name="connsiteY11" fmla="*/ 80682 h 900953"/>
              <a:gd name="connsiteX12" fmla="*/ 685800 w 1438835"/>
              <a:gd name="connsiteY12" fmla="*/ 94129 h 900953"/>
              <a:gd name="connsiteX13" fmla="*/ 968188 w 1438835"/>
              <a:gd name="connsiteY13" fmla="*/ 80682 h 900953"/>
              <a:gd name="connsiteX14" fmla="*/ 1048870 w 1438835"/>
              <a:gd name="connsiteY14" fmla="*/ 26894 h 900953"/>
              <a:gd name="connsiteX15" fmla="*/ 1062317 w 1438835"/>
              <a:gd name="connsiteY15" fmla="*/ 161364 h 900953"/>
              <a:gd name="connsiteX16" fmla="*/ 1075765 w 1438835"/>
              <a:gd name="connsiteY16" fmla="*/ 215153 h 900953"/>
              <a:gd name="connsiteX17" fmla="*/ 1089212 w 1438835"/>
              <a:gd name="connsiteY17" fmla="*/ 389964 h 900953"/>
              <a:gd name="connsiteX18" fmla="*/ 1048870 w 1438835"/>
              <a:gd name="connsiteY18" fmla="*/ 403411 h 900953"/>
              <a:gd name="connsiteX19" fmla="*/ 1008529 w 1438835"/>
              <a:gd name="connsiteY19" fmla="*/ 430306 h 900953"/>
              <a:gd name="connsiteX20" fmla="*/ 1021976 w 1438835"/>
              <a:gd name="connsiteY20" fmla="*/ 510988 h 900953"/>
              <a:gd name="connsiteX21" fmla="*/ 1035423 w 1438835"/>
              <a:gd name="connsiteY21" fmla="*/ 551329 h 900953"/>
              <a:gd name="connsiteX22" fmla="*/ 1021976 w 1438835"/>
              <a:gd name="connsiteY22" fmla="*/ 739588 h 900953"/>
              <a:gd name="connsiteX23" fmla="*/ 1116106 w 1438835"/>
              <a:gd name="connsiteY23" fmla="*/ 753035 h 900953"/>
              <a:gd name="connsiteX24" fmla="*/ 1156447 w 1438835"/>
              <a:gd name="connsiteY24" fmla="*/ 779929 h 900953"/>
              <a:gd name="connsiteX25" fmla="*/ 1210235 w 1438835"/>
              <a:gd name="connsiteY25" fmla="*/ 793376 h 900953"/>
              <a:gd name="connsiteX26" fmla="*/ 1250576 w 1438835"/>
              <a:gd name="connsiteY26" fmla="*/ 806823 h 900953"/>
              <a:gd name="connsiteX27" fmla="*/ 1290917 w 1438835"/>
              <a:gd name="connsiteY27" fmla="*/ 847164 h 900953"/>
              <a:gd name="connsiteX28" fmla="*/ 1371600 w 1438835"/>
              <a:gd name="connsiteY28" fmla="*/ 874058 h 900953"/>
              <a:gd name="connsiteX29" fmla="*/ 1438835 w 1438835"/>
              <a:gd name="connsiteY29" fmla="*/ 900953 h 90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438835" h="900953">
                <a:moveTo>
                  <a:pt x="0" y="228600"/>
                </a:moveTo>
                <a:cubicBezTo>
                  <a:pt x="22412" y="219635"/>
                  <a:pt x="43097" y="201706"/>
                  <a:pt x="67235" y="201706"/>
                </a:cubicBezTo>
                <a:cubicBezTo>
                  <a:pt x="95584" y="201706"/>
                  <a:pt x="147917" y="228600"/>
                  <a:pt x="147917" y="228600"/>
                </a:cubicBezTo>
                <a:cubicBezTo>
                  <a:pt x="161364" y="224118"/>
                  <a:pt x="176104" y="222446"/>
                  <a:pt x="188259" y="215153"/>
                </a:cubicBezTo>
                <a:cubicBezTo>
                  <a:pt x="199130" y="208630"/>
                  <a:pt x="203813" y="193928"/>
                  <a:pt x="215153" y="188258"/>
                </a:cubicBezTo>
                <a:cubicBezTo>
                  <a:pt x="407192" y="92237"/>
                  <a:pt x="217505" y="213584"/>
                  <a:pt x="336176" y="134470"/>
                </a:cubicBezTo>
                <a:cubicBezTo>
                  <a:pt x="345141" y="121023"/>
                  <a:pt x="360413" y="110070"/>
                  <a:pt x="363070" y="94129"/>
                </a:cubicBezTo>
                <a:cubicBezTo>
                  <a:pt x="365400" y="80147"/>
                  <a:pt x="349623" y="67962"/>
                  <a:pt x="349623" y="53788"/>
                </a:cubicBezTo>
                <a:cubicBezTo>
                  <a:pt x="349623" y="35307"/>
                  <a:pt x="358588" y="17929"/>
                  <a:pt x="363070" y="0"/>
                </a:cubicBezTo>
                <a:lnTo>
                  <a:pt x="524435" y="26894"/>
                </a:lnTo>
                <a:cubicBezTo>
                  <a:pt x="555742" y="31837"/>
                  <a:pt x="589602" y="27468"/>
                  <a:pt x="618565" y="40341"/>
                </a:cubicBezTo>
                <a:cubicBezTo>
                  <a:pt x="633333" y="46905"/>
                  <a:pt x="632839" y="70586"/>
                  <a:pt x="645459" y="80682"/>
                </a:cubicBezTo>
                <a:cubicBezTo>
                  <a:pt x="656527" y="89537"/>
                  <a:pt x="672353" y="89647"/>
                  <a:pt x="685800" y="94129"/>
                </a:cubicBezTo>
                <a:cubicBezTo>
                  <a:pt x="779929" y="89647"/>
                  <a:pt x="875527" y="97841"/>
                  <a:pt x="968188" y="80682"/>
                </a:cubicBezTo>
                <a:cubicBezTo>
                  <a:pt x="999970" y="74796"/>
                  <a:pt x="1048870" y="26894"/>
                  <a:pt x="1048870" y="26894"/>
                </a:cubicBezTo>
                <a:cubicBezTo>
                  <a:pt x="1081609" y="125109"/>
                  <a:pt x="1082641" y="80074"/>
                  <a:pt x="1062317" y="161364"/>
                </a:cubicBezTo>
                <a:cubicBezTo>
                  <a:pt x="1066800" y="179294"/>
                  <a:pt x="1068485" y="198166"/>
                  <a:pt x="1075765" y="215153"/>
                </a:cubicBezTo>
                <a:cubicBezTo>
                  <a:pt x="1111438" y="298389"/>
                  <a:pt x="1149446" y="224324"/>
                  <a:pt x="1089212" y="389964"/>
                </a:cubicBezTo>
                <a:cubicBezTo>
                  <a:pt x="1084368" y="403285"/>
                  <a:pt x="1062317" y="398929"/>
                  <a:pt x="1048870" y="403411"/>
                </a:cubicBezTo>
                <a:cubicBezTo>
                  <a:pt x="1035423" y="412376"/>
                  <a:pt x="1018625" y="417686"/>
                  <a:pt x="1008529" y="430306"/>
                </a:cubicBezTo>
                <a:cubicBezTo>
                  <a:pt x="975289" y="471856"/>
                  <a:pt x="1003960" y="474955"/>
                  <a:pt x="1021976" y="510988"/>
                </a:cubicBezTo>
                <a:cubicBezTo>
                  <a:pt x="1028315" y="523666"/>
                  <a:pt x="1030941" y="537882"/>
                  <a:pt x="1035423" y="551329"/>
                </a:cubicBezTo>
                <a:cubicBezTo>
                  <a:pt x="1019280" y="599759"/>
                  <a:pt x="976740" y="688698"/>
                  <a:pt x="1021976" y="739588"/>
                </a:cubicBezTo>
                <a:cubicBezTo>
                  <a:pt x="1043033" y="763277"/>
                  <a:pt x="1084729" y="748553"/>
                  <a:pt x="1116106" y="753035"/>
                </a:cubicBezTo>
                <a:cubicBezTo>
                  <a:pt x="1129553" y="762000"/>
                  <a:pt x="1141592" y="773563"/>
                  <a:pt x="1156447" y="779929"/>
                </a:cubicBezTo>
                <a:cubicBezTo>
                  <a:pt x="1173434" y="787209"/>
                  <a:pt x="1192465" y="788299"/>
                  <a:pt x="1210235" y="793376"/>
                </a:cubicBezTo>
                <a:cubicBezTo>
                  <a:pt x="1223864" y="797270"/>
                  <a:pt x="1237129" y="802341"/>
                  <a:pt x="1250576" y="806823"/>
                </a:cubicBezTo>
                <a:cubicBezTo>
                  <a:pt x="1264023" y="820270"/>
                  <a:pt x="1274293" y="837929"/>
                  <a:pt x="1290917" y="847164"/>
                </a:cubicBezTo>
                <a:cubicBezTo>
                  <a:pt x="1315699" y="860931"/>
                  <a:pt x="1344706" y="865093"/>
                  <a:pt x="1371600" y="874058"/>
                </a:cubicBezTo>
                <a:cubicBezTo>
                  <a:pt x="1421444" y="890673"/>
                  <a:pt x="1399267" y="881169"/>
                  <a:pt x="1438835" y="900953"/>
                </a:cubicBezTo>
              </a:path>
            </a:pathLst>
          </a:custGeom>
          <a:noFill/>
          <a:ln w="349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7315026" y="2299447"/>
            <a:ext cx="457374" cy="430306"/>
          </a:xfrm>
          <a:custGeom>
            <a:avLst/>
            <a:gdLst>
              <a:gd name="connsiteX0" fmla="*/ 53962 w 457374"/>
              <a:gd name="connsiteY0" fmla="*/ 430306 h 430306"/>
              <a:gd name="connsiteX1" fmla="*/ 13621 w 457374"/>
              <a:gd name="connsiteY1" fmla="*/ 363071 h 430306"/>
              <a:gd name="connsiteX2" fmla="*/ 13621 w 457374"/>
              <a:gd name="connsiteY2" fmla="*/ 282388 h 430306"/>
              <a:gd name="connsiteX3" fmla="*/ 53962 w 457374"/>
              <a:gd name="connsiteY3" fmla="*/ 255494 h 430306"/>
              <a:gd name="connsiteX4" fmla="*/ 80856 w 457374"/>
              <a:gd name="connsiteY4" fmla="*/ 215153 h 430306"/>
              <a:gd name="connsiteX5" fmla="*/ 242221 w 457374"/>
              <a:gd name="connsiteY5" fmla="*/ 215153 h 430306"/>
              <a:gd name="connsiteX6" fmla="*/ 336350 w 457374"/>
              <a:gd name="connsiteY6" fmla="*/ 215153 h 430306"/>
              <a:gd name="connsiteX7" fmla="*/ 349798 w 457374"/>
              <a:gd name="connsiteY7" fmla="*/ 147918 h 430306"/>
              <a:gd name="connsiteX8" fmla="*/ 376692 w 457374"/>
              <a:gd name="connsiteY8" fmla="*/ 107577 h 430306"/>
              <a:gd name="connsiteX9" fmla="*/ 430480 w 457374"/>
              <a:gd name="connsiteY9" fmla="*/ 13447 h 430306"/>
              <a:gd name="connsiteX10" fmla="*/ 457374 w 457374"/>
              <a:gd name="connsiteY10" fmla="*/ 0 h 43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7374" h="430306">
                <a:moveTo>
                  <a:pt x="53962" y="430306"/>
                </a:moveTo>
                <a:cubicBezTo>
                  <a:pt x="40515" y="407894"/>
                  <a:pt x="25309" y="386448"/>
                  <a:pt x="13621" y="363071"/>
                </a:cubicBezTo>
                <a:cubicBezTo>
                  <a:pt x="-171" y="335487"/>
                  <a:pt x="-8446" y="309972"/>
                  <a:pt x="13621" y="282388"/>
                </a:cubicBezTo>
                <a:cubicBezTo>
                  <a:pt x="23717" y="269768"/>
                  <a:pt x="40515" y="264459"/>
                  <a:pt x="53962" y="255494"/>
                </a:cubicBezTo>
                <a:cubicBezTo>
                  <a:pt x="62927" y="242047"/>
                  <a:pt x="68236" y="225249"/>
                  <a:pt x="80856" y="215153"/>
                </a:cubicBezTo>
                <a:cubicBezTo>
                  <a:pt x="119318" y="184384"/>
                  <a:pt x="222755" y="212990"/>
                  <a:pt x="242221" y="215153"/>
                </a:cubicBezTo>
                <a:cubicBezTo>
                  <a:pt x="268001" y="223746"/>
                  <a:pt x="310655" y="245986"/>
                  <a:pt x="336350" y="215153"/>
                </a:cubicBezTo>
                <a:cubicBezTo>
                  <a:pt x="350982" y="197595"/>
                  <a:pt x="341773" y="169318"/>
                  <a:pt x="349798" y="147918"/>
                </a:cubicBezTo>
                <a:cubicBezTo>
                  <a:pt x="355473" y="132786"/>
                  <a:pt x="368674" y="121609"/>
                  <a:pt x="376692" y="107577"/>
                </a:cubicBezTo>
                <a:cubicBezTo>
                  <a:pt x="390755" y="82967"/>
                  <a:pt x="408638" y="35289"/>
                  <a:pt x="430480" y="13447"/>
                </a:cubicBezTo>
                <a:cubicBezTo>
                  <a:pt x="437567" y="6360"/>
                  <a:pt x="448409" y="4482"/>
                  <a:pt x="457374" y="0"/>
                </a:cubicBezTo>
              </a:path>
            </a:pathLst>
          </a:custGeom>
          <a:noFill/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8068235" y="1721224"/>
            <a:ext cx="255494" cy="537882"/>
          </a:xfrm>
          <a:custGeom>
            <a:avLst/>
            <a:gdLst>
              <a:gd name="connsiteX0" fmla="*/ 53789 w 255494"/>
              <a:gd name="connsiteY0" fmla="*/ 188258 h 537882"/>
              <a:gd name="connsiteX1" fmla="*/ 0 w 255494"/>
              <a:gd name="connsiteY1" fmla="*/ 94129 h 537882"/>
              <a:gd name="connsiteX2" fmla="*/ 13447 w 255494"/>
              <a:gd name="connsiteY2" fmla="*/ 40341 h 537882"/>
              <a:gd name="connsiteX3" fmla="*/ 40341 w 255494"/>
              <a:gd name="connsiteY3" fmla="*/ 0 h 537882"/>
              <a:gd name="connsiteX4" fmla="*/ 147918 w 255494"/>
              <a:gd name="connsiteY4" fmla="*/ 13447 h 537882"/>
              <a:gd name="connsiteX5" fmla="*/ 201706 w 255494"/>
              <a:gd name="connsiteY5" fmla="*/ 134470 h 537882"/>
              <a:gd name="connsiteX6" fmla="*/ 228600 w 255494"/>
              <a:gd name="connsiteY6" fmla="*/ 174811 h 537882"/>
              <a:gd name="connsiteX7" fmla="*/ 255494 w 255494"/>
              <a:gd name="connsiteY7" fmla="*/ 255494 h 537882"/>
              <a:gd name="connsiteX8" fmla="*/ 228600 w 255494"/>
              <a:gd name="connsiteY8" fmla="*/ 309282 h 537882"/>
              <a:gd name="connsiteX9" fmla="*/ 215153 w 255494"/>
              <a:gd name="connsiteY9" fmla="*/ 430305 h 537882"/>
              <a:gd name="connsiteX10" fmla="*/ 134471 w 255494"/>
              <a:gd name="connsiteY10" fmla="*/ 484094 h 537882"/>
              <a:gd name="connsiteX11" fmla="*/ 94130 w 255494"/>
              <a:gd name="connsiteY11" fmla="*/ 510988 h 537882"/>
              <a:gd name="connsiteX12" fmla="*/ 53789 w 255494"/>
              <a:gd name="connsiteY12" fmla="*/ 537882 h 537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5494" h="537882">
                <a:moveTo>
                  <a:pt x="53789" y="188258"/>
                </a:moveTo>
                <a:cubicBezTo>
                  <a:pt x="37410" y="166420"/>
                  <a:pt x="0" y="128353"/>
                  <a:pt x="0" y="94129"/>
                </a:cubicBezTo>
                <a:cubicBezTo>
                  <a:pt x="0" y="75648"/>
                  <a:pt x="6167" y="57328"/>
                  <a:pt x="13447" y="40341"/>
                </a:cubicBezTo>
                <a:cubicBezTo>
                  <a:pt x="19813" y="25486"/>
                  <a:pt x="31376" y="13447"/>
                  <a:pt x="40341" y="0"/>
                </a:cubicBezTo>
                <a:cubicBezTo>
                  <a:pt x="76200" y="4482"/>
                  <a:pt x="114365" y="26"/>
                  <a:pt x="147918" y="13447"/>
                </a:cubicBezTo>
                <a:cubicBezTo>
                  <a:pt x="172798" y="23399"/>
                  <a:pt x="200818" y="133137"/>
                  <a:pt x="201706" y="134470"/>
                </a:cubicBezTo>
                <a:cubicBezTo>
                  <a:pt x="210671" y="147917"/>
                  <a:pt x="222036" y="160043"/>
                  <a:pt x="228600" y="174811"/>
                </a:cubicBezTo>
                <a:cubicBezTo>
                  <a:pt x="240114" y="200717"/>
                  <a:pt x="255494" y="255494"/>
                  <a:pt x="255494" y="255494"/>
                </a:cubicBezTo>
                <a:cubicBezTo>
                  <a:pt x="246529" y="273423"/>
                  <a:pt x="233107" y="289750"/>
                  <a:pt x="228600" y="309282"/>
                </a:cubicBezTo>
                <a:cubicBezTo>
                  <a:pt x="219473" y="348832"/>
                  <a:pt x="234396" y="394567"/>
                  <a:pt x="215153" y="430305"/>
                </a:cubicBezTo>
                <a:cubicBezTo>
                  <a:pt x="199829" y="458764"/>
                  <a:pt x="161365" y="466164"/>
                  <a:pt x="134471" y="484094"/>
                </a:cubicBezTo>
                <a:cubicBezTo>
                  <a:pt x="121024" y="493059"/>
                  <a:pt x="109462" y="505877"/>
                  <a:pt x="94130" y="510988"/>
                </a:cubicBezTo>
                <a:cubicBezTo>
                  <a:pt x="49537" y="525852"/>
                  <a:pt x="53789" y="510261"/>
                  <a:pt x="53789" y="537882"/>
                </a:cubicBezTo>
              </a:path>
            </a:pathLst>
          </a:custGeom>
          <a:noFill/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8269941" y="2003612"/>
            <a:ext cx="349624" cy="192433"/>
          </a:xfrm>
          <a:custGeom>
            <a:avLst/>
            <a:gdLst>
              <a:gd name="connsiteX0" fmla="*/ 349624 w 349624"/>
              <a:gd name="connsiteY0" fmla="*/ 0 h 192433"/>
              <a:gd name="connsiteX1" fmla="*/ 188259 w 349624"/>
              <a:gd name="connsiteY1" fmla="*/ 188259 h 192433"/>
              <a:gd name="connsiteX2" fmla="*/ 147918 w 349624"/>
              <a:gd name="connsiteY2" fmla="*/ 174812 h 192433"/>
              <a:gd name="connsiteX3" fmla="*/ 94130 w 349624"/>
              <a:gd name="connsiteY3" fmla="*/ 161364 h 192433"/>
              <a:gd name="connsiteX4" fmla="*/ 0 w 349624"/>
              <a:gd name="connsiteY4" fmla="*/ 161364 h 192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624" h="192433">
                <a:moveTo>
                  <a:pt x="349624" y="0"/>
                </a:moveTo>
                <a:cubicBezTo>
                  <a:pt x="93287" y="23303"/>
                  <a:pt x="264780" y="-41305"/>
                  <a:pt x="188259" y="188259"/>
                </a:cubicBezTo>
                <a:cubicBezTo>
                  <a:pt x="183777" y="201706"/>
                  <a:pt x="161547" y="178706"/>
                  <a:pt x="147918" y="174812"/>
                </a:cubicBezTo>
                <a:cubicBezTo>
                  <a:pt x="130148" y="169735"/>
                  <a:pt x="112535" y="163037"/>
                  <a:pt x="94130" y="161364"/>
                </a:cubicBezTo>
                <a:cubicBezTo>
                  <a:pt x="62882" y="158523"/>
                  <a:pt x="31377" y="161364"/>
                  <a:pt x="0" y="161364"/>
                </a:cubicBezTo>
              </a:path>
            </a:pathLst>
          </a:custGeom>
          <a:noFill/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9"/>
          <p:cNvSpPr/>
          <p:nvPr/>
        </p:nvSpPr>
        <p:spPr bwMode="auto">
          <a:xfrm>
            <a:off x="8471647" y="2111188"/>
            <a:ext cx="201706" cy="228600"/>
          </a:xfrm>
          <a:custGeom>
            <a:avLst/>
            <a:gdLst>
              <a:gd name="connsiteX0" fmla="*/ 201706 w 201706"/>
              <a:gd name="connsiteY0" fmla="*/ 0 h 228600"/>
              <a:gd name="connsiteX1" fmla="*/ 161365 w 201706"/>
              <a:gd name="connsiteY1" fmla="*/ 107577 h 228600"/>
              <a:gd name="connsiteX2" fmla="*/ 147918 w 201706"/>
              <a:gd name="connsiteY2" fmla="*/ 201706 h 228600"/>
              <a:gd name="connsiteX3" fmla="*/ 107577 w 201706"/>
              <a:gd name="connsiteY3" fmla="*/ 228600 h 228600"/>
              <a:gd name="connsiteX4" fmla="*/ 26894 w 201706"/>
              <a:gd name="connsiteY4" fmla="*/ 161365 h 228600"/>
              <a:gd name="connsiteX5" fmla="*/ 0 w 201706"/>
              <a:gd name="connsiteY5" fmla="*/ 80683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06" h="228600">
                <a:moveTo>
                  <a:pt x="201706" y="0"/>
                </a:moveTo>
                <a:cubicBezTo>
                  <a:pt x="198267" y="8597"/>
                  <a:pt x="165581" y="86498"/>
                  <a:pt x="161365" y="107577"/>
                </a:cubicBezTo>
                <a:cubicBezTo>
                  <a:pt x="155149" y="138656"/>
                  <a:pt x="160791" y="172743"/>
                  <a:pt x="147918" y="201706"/>
                </a:cubicBezTo>
                <a:cubicBezTo>
                  <a:pt x="141354" y="216474"/>
                  <a:pt x="121024" y="219635"/>
                  <a:pt x="107577" y="228600"/>
                </a:cubicBezTo>
                <a:cubicBezTo>
                  <a:pt x="58331" y="212185"/>
                  <a:pt x="56202" y="219980"/>
                  <a:pt x="26894" y="161365"/>
                </a:cubicBezTo>
                <a:cubicBezTo>
                  <a:pt x="14216" y="136009"/>
                  <a:pt x="0" y="80683"/>
                  <a:pt x="0" y="80683"/>
                </a:cubicBezTo>
              </a:path>
            </a:pathLst>
          </a:custGeom>
          <a:noFill/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4" name="Freeform 63"/>
          <p:cNvSpPr/>
          <p:nvPr/>
        </p:nvSpPr>
        <p:spPr bwMode="auto">
          <a:xfrm>
            <a:off x="5378816" y="2743200"/>
            <a:ext cx="121031" cy="497541"/>
          </a:xfrm>
          <a:custGeom>
            <a:avLst/>
            <a:gdLst>
              <a:gd name="connsiteX0" fmla="*/ 26902 w 121031"/>
              <a:gd name="connsiteY0" fmla="*/ 497541 h 497541"/>
              <a:gd name="connsiteX1" fmla="*/ 67243 w 121031"/>
              <a:gd name="connsiteY1" fmla="*/ 430306 h 497541"/>
              <a:gd name="connsiteX2" fmla="*/ 26902 w 121031"/>
              <a:gd name="connsiteY2" fmla="*/ 443753 h 497541"/>
              <a:gd name="connsiteX3" fmla="*/ 13455 w 121031"/>
              <a:gd name="connsiteY3" fmla="*/ 403412 h 497541"/>
              <a:gd name="connsiteX4" fmla="*/ 53796 w 121031"/>
              <a:gd name="connsiteY4" fmla="*/ 389965 h 497541"/>
              <a:gd name="connsiteX5" fmla="*/ 80690 w 121031"/>
              <a:gd name="connsiteY5" fmla="*/ 309282 h 497541"/>
              <a:gd name="connsiteX6" fmla="*/ 121031 w 121031"/>
              <a:gd name="connsiteY6" fmla="*/ 282388 h 497541"/>
              <a:gd name="connsiteX7" fmla="*/ 67243 w 121031"/>
              <a:gd name="connsiteY7" fmla="*/ 228600 h 497541"/>
              <a:gd name="connsiteX8" fmla="*/ 13455 w 121031"/>
              <a:gd name="connsiteY8" fmla="*/ 174812 h 497541"/>
              <a:gd name="connsiteX9" fmla="*/ 8 w 121031"/>
              <a:gd name="connsiteY9" fmla="*/ 0 h 497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031" h="497541">
                <a:moveTo>
                  <a:pt x="26902" y="497541"/>
                </a:moveTo>
                <a:cubicBezTo>
                  <a:pt x="40349" y="475129"/>
                  <a:pt x="67243" y="456442"/>
                  <a:pt x="67243" y="430306"/>
                </a:cubicBezTo>
                <a:cubicBezTo>
                  <a:pt x="67243" y="416132"/>
                  <a:pt x="39580" y="450092"/>
                  <a:pt x="26902" y="443753"/>
                </a:cubicBezTo>
                <a:cubicBezTo>
                  <a:pt x="14224" y="437414"/>
                  <a:pt x="17937" y="416859"/>
                  <a:pt x="13455" y="403412"/>
                </a:cubicBezTo>
                <a:cubicBezTo>
                  <a:pt x="26902" y="398930"/>
                  <a:pt x="45557" y="401499"/>
                  <a:pt x="53796" y="389965"/>
                </a:cubicBezTo>
                <a:cubicBezTo>
                  <a:pt x="70273" y="366896"/>
                  <a:pt x="57102" y="325007"/>
                  <a:pt x="80690" y="309282"/>
                </a:cubicBezTo>
                <a:lnTo>
                  <a:pt x="121031" y="282388"/>
                </a:lnTo>
                <a:cubicBezTo>
                  <a:pt x="103102" y="264459"/>
                  <a:pt x="87876" y="243338"/>
                  <a:pt x="67243" y="228600"/>
                </a:cubicBezTo>
                <a:cubicBezTo>
                  <a:pt x="4490" y="183777"/>
                  <a:pt x="40349" y="255494"/>
                  <a:pt x="13455" y="174812"/>
                </a:cubicBezTo>
                <a:cubicBezTo>
                  <a:pt x="-804" y="17966"/>
                  <a:pt x="8" y="76403"/>
                  <a:pt x="8" y="0"/>
                </a:cubicBezTo>
              </a:path>
            </a:pathLst>
          </a:custGeom>
          <a:noFill/>
          <a:ln w="222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6" name="Freeform 65"/>
          <p:cNvSpPr/>
          <p:nvPr/>
        </p:nvSpPr>
        <p:spPr bwMode="auto">
          <a:xfrm>
            <a:off x="5580529" y="3160059"/>
            <a:ext cx="1465730" cy="484094"/>
          </a:xfrm>
          <a:custGeom>
            <a:avLst/>
            <a:gdLst>
              <a:gd name="connsiteX0" fmla="*/ 0 w 1465730"/>
              <a:gd name="connsiteY0" fmla="*/ 53788 h 484094"/>
              <a:gd name="connsiteX1" fmla="*/ 121024 w 1465730"/>
              <a:gd name="connsiteY1" fmla="*/ 13447 h 484094"/>
              <a:gd name="connsiteX2" fmla="*/ 161365 w 1465730"/>
              <a:gd name="connsiteY2" fmla="*/ 0 h 484094"/>
              <a:gd name="connsiteX3" fmla="*/ 242047 w 1465730"/>
              <a:gd name="connsiteY3" fmla="*/ 26894 h 484094"/>
              <a:gd name="connsiteX4" fmla="*/ 322730 w 1465730"/>
              <a:gd name="connsiteY4" fmla="*/ 80682 h 484094"/>
              <a:gd name="connsiteX5" fmla="*/ 376518 w 1465730"/>
              <a:gd name="connsiteY5" fmla="*/ 67235 h 484094"/>
              <a:gd name="connsiteX6" fmla="*/ 457200 w 1465730"/>
              <a:gd name="connsiteY6" fmla="*/ 80682 h 484094"/>
              <a:gd name="connsiteX7" fmla="*/ 551330 w 1465730"/>
              <a:gd name="connsiteY7" fmla="*/ 107576 h 484094"/>
              <a:gd name="connsiteX8" fmla="*/ 605118 w 1465730"/>
              <a:gd name="connsiteY8" fmla="*/ 134470 h 484094"/>
              <a:gd name="connsiteX9" fmla="*/ 658906 w 1465730"/>
              <a:gd name="connsiteY9" fmla="*/ 147917 h 484094"/>
              <a:gd name="connsiteX10" fmla="*/ 685800 w 1465730"/>
              <a:gd name="connsiteY10" fmla="*/ 174812 h 484094"/>
              <a:gd name="connsiteX11" fmla="*/ 658906 w 1465730"/>
              <a:gd name="connsiteY11" fmla="*/ 268941 h 484094"/>
              <a:gd name="connsiteX12" fmla="*/ 672353 w 1465730"/>
              <a:gd name="connsiteY12" fmla="*/ 322729 h 484094"/>
              <a:gd name="connsiteX13" fmla="*/ 712695 w 1465730"/>
              <a:gd name="connsiteY13" fmla="*/ 349623 h 484094"/>
              <a:gd name="connsiteX14" fmla="*/ 806824 w 1465730"/>
              <a:gd name="connsiteY14" fmla="*/ 403412 h 484094"/>
              <a:gd name="connsiteX15" fmla="*/ 847165 w 1465730"/>
              <a:gd name="connsiteY15" fmla="*/ 430306 h 484094"/>
              <a:gd name="connsiteX16" fmla="*/ 927847 w 1465730"/>
              <a:gd name="connsiteY16" fmla="*/ 403412 h 484094"/>
              <a:gd name="connsiteX17" fmla="*/ 954742 w 1465730"/>
              <a:gd name="connsiteY17" fmla="*/ 430306 h 484094"/>
              <a:gd name="connsiteX18" fmla="*/ 1048871 w 1465730"/>
              <a:gd name="connsiteY18" fmla="*/ 457200 h 484094"/>
              <a:gd name="connsiteX19" fmla="*/ 1169895 w 1465730"/>
              <a:gd name="connsiteY19" fmla="*/ 484094 h 484094"/>
              <a:gd name="connsiteX20" fmla="*/ 1277471 w 1465730"/>
              <a:gd name="connsiteY20" fmla="*/ 470647 h 484094"/>
              <a:gd name="connsiteX21" fmla="*/ 1304365 w 1465730"/>
              <a:gd name="connsiteY21" fmla="*/ 430306 h 484094"/>
              <a:gd name="connsiteX22" fmla="*/ 1344706 w 1465730"/>
              <a:gd name="connsiteY22" fmla="*/ 389965 h 484094"/>
              <a:gd name="connsiteX23" fmla="*/ 1371600 w 1465730"/>
              <a:gd name="connsiteY23" fmla="*/ 349623 h 484094"/>
              <a:gd name="connsiteX24" fmla="*/ 1465730 w 1465730"/>
              <a:gd name="connsiteY24" fmla="*/ 336176 h 484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465730" h="484094">
                <a:moveTo>
                  <a:pt x="0" y="53788"/>
                </a:moveTo>
                <a:lnTo>
                  <a:pt x="121024" y="13447"/>
                </a:lnTo>
                <a:lnTo>
                  <a:pt x="161365" y="0"/>
                </a:lnTo>
                <a:cubicBezTo>
                  <a:pt x="188259" y="8965"/>
                  <a:pt x="218459" y="11169"/>
                  <a:pt x="242047" y="26894"/>
                </a:cubicBezTo>
                <a:lnTo>
                  <a:pt x="322730" y="80682"/>
                </a:lnTo>
                <a:cubicBezTo>
                  <a:pt x="340659" y="76200"/>
                  <a:pt x="358037" y="67235"/>
                  <a:pt x="376518" y="67235"/>
                </a:cubicBezTo>
                <a:cubicBezTo>
                  <a:pt x="403783" y="67235"/>
                  <a:pt x="430464" y="75335"/>
                  <a:pt x="457200" y="80682"/>
                </a:cubicBezTo>
                <a:cubicBezTo>
                  <a:pt x="478525" y="84947"/>
                  <a:pt x="528900" y="97963"/>
                  <a:pt x="551330" y="107576"/>
                </a:cubicBezTo>
                <a:cubicBezTo>
                  <a:pt x="569755" y="115472"/>
                  <a:pt x="586349" y="127432"/>
                  <a:pt x="605118" y="134470"/>
                </a:cubicBezTo>
                <a:cubicBezTo>
                  <a:pt x="622422" y="140959"/>
                  <a:pt x="640977" y="143435"/>
                  <a:pt x="658906" y="147917"/>
                </a:cubicBezTo>
                <a:cubicBezTo>
                  <a:pt x="667871" y="156882"/>
                  <a:pt x="683716" y="162306"/>
                  <a:pt x="685800" y="174812"/>
                </a:cubicBezTo>
                <a:cubicBezTo>
                  <a:pt x="687676" y="186069"/>
                  <a:pt x="663808" y="254234"/>
                  <a:pt x="658906" y="268941"/>
                </a:cubicBezTo>
                <a:cubicBezTo>
                  <a:pt x="663388" y="286870"/>
                  <a:pt x="662101" y="307352"/>
                  <a:pt x="672353" y="322729"/>
                </a:cubicBezTo>
                <a:cubicBezTo>
                  <a:pt x="681318" y="336176"/>
                  <a:pt x="700279" y="339277"/>
                  <a:pt x="712695" y="349623"/>
                </a:cubicBezTo>
                <a:cubicBezTo>
                  <a:pt x="781366" y="406849"/>
                  <a:pt x="719755" y="381645"/>
                  <a:pt x="806824" y="403412"/>
                </a:cubicBezTo>
                <a:cubicBezTo>
                  <a:pt x="820271" y="412377"/>
                  <a:pt x="831004" y="430306"/>
                  <a:pt x="847165" y="430306"/>
                </a:cubicBezTo>
                <a:cubicBezTo>
                  <a:pt x="875514" y="430306"/>
                  <a:pt x="927847" y="403412"/>
                  <a:pt x="927847" y="403412"/>
                </a:cubicBezTo>
                <a:cubicBezTo>
                  <a:pt x="936812" y="412377"/>
                  <a:pt x="943870" y="423783"/>
                  <a:pt x="954742" y="430306"/>
                </a:cubicBezTo>
                <a:cubicBezTo>
                  <a:pt x="969398" y="439099"/>
                  <a:pt x="1037681" y="454003"/>
                  <a:pt x="1048871" y="457200"/>
                </a:cubicBezTo>
                <a:cubicBezTo>
                  <a:pt x="1141561" y="483683"/>
                  <a:pt x="1024290" y="459827"/>
                  <a:pt x="1169895" y="484094"/>
                </a:cubicBezTo>
                <a:cubicBezTo>
                  <a:pt x="1205754" y="479612"/>
                  <a:pt x="1243918" y="484068"/>
                  <a:pt x="1277471" y="470647"/>
                </a:cubicBezTo>
                <a:cubicBezTo>
                  <a:pt x="1292476" y="464645"/>
                  <a:pt x="1294019" y="442721"/>
                  <a:pt x="1304365" y="430306"/>
                </a:cubicBezTo>
                <a:cubicBezTo>
                  <a:pt x="1316539" y="415697"/>
                  <a:pt x="1332532" y="404574"/>
                  <a:pt x="1344706" y="389965"/>
                </a:cubicBezTo>
                <a:cubicBezTo>
                  <a:pt x="1355052" y="377549"/>
                  <a:pt x="1358980" y="359719"/>
                  <a:pt x="1371600" y="349623"/>
                </a:cubicBezTo>
                <a:cubicBezTo>
                  <a:pt x="1395496" y="330506"/>
                  <a:pt x="1440085" y="336176"/>
                  <a:pt x="1465730" y="336176"/>
                </a:cubicBezTo>
              </a:path>
            </a:pathLst>
          </a:custGeom>
          <a:noFill/>
          <a:ln w="254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7" name="Freeform 66"/>
          <p:cNvSpPr/>
          <p:nvPr/>
        </p:nvSpPr>
        <p:spPr bwMode="auto">
          <a:xfrm>
            <a:off x="6291995" y="3227291"/>
            <a:ext cx="256723" cy="322733"/>
          </a:xfrm>
          <a:custGeom>
            <a:avLst/>
            <a:gdLst>
              <a:gd name="connsiteX0" fmla="*/ 256723 w 256723"/>
              <a:gd name="connsiteY0" fmla="*/ 67238 h 322733"/>
              <a:gd name="connsiteX1" fmla="*/ 216381 w 256723"/>
              <a:gd name="connsiteY1" fmla="*/ 13450 h 322733"/>
              <a:gd name="connsiteX2" fmla="*/ 108805 w 256723"/>
              <a:gd name="connsiteY2" fmla="*/ 13450 h 322733"/>
              <a:gd name="connsiteX3" fmla="*/ 81911 w 256723"/>
              <a:gd name="connsiteY3" fmla="*/ 67238 h 322733"/>
              <a:gd name="connsiteX4" fmla="*/ 68464 w 256723"/>
              <a:gd name="connsiteY4" fmla="*/ 134474 h 322733"/>
              <a:gd name="connsiteX5" fmla="*/ 28123 w 256723"/>
              <a:gd name="connsiteY5" fmla="*/ 161368 h 322733"/>
              <a:gd name="connsiteX6" fmla="*/ 28123 w 256723"/>
              <a:gd name="connsiteY6" fmla="*/ 282391 h 322733"/>
              <a:gd name="connsiteX7" fmla="*/ 41570 w 256723"/>
              <a:gd name="connsiteY7" fmla="*/ 322733 h 322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6723" h="322733">
                <a:moveTo>
                  <a:pt x="256723" y="67238"/>
                </a:moveTo>
                <a:cubicBezTo>
                  <a:pt x="243276" y="49309"/>
                  <a:pt x="233598" y="27798"/>
                  <a:pt x="216381" y="13450"/>
                </a:cubicBezTo>
                <a:cubicBezTo>
                  <a:pt x="184368" y="-13227"/>
                  <a:pt x="141548" y="6901"/>
                  <a:pt x="108805" y="13450"/>
                </a:cubicBezTo>
                <a:cubicBezTo>
                  <a:pt x="99840" y="31379"/>
                  <a:pt x="88250" y="48221"/>
                  <a:pt x="81911" y="67238"/>
                </a:cubicBezTo>
                <a:cubicBezTo>
                  <a:pt x="74683" y="88921"/>
                  <a:pt x="79804" y="114630"/>
                  <a:pt x="68464" y="134474"/>
                </a:cubicBezTo>
                <a:cubicBezTo>
                  <a:pt x="60446" y="148506"/>
                  <a:pt x="41570" y="152403"/>
                  <a:pt x="28123" y="161368"/>
                </a:cubicBezTo>
                <a:cubicBezTo>
                  <a:pt x="-14496" y="225297"/>
                  <a:pt x="-3881" y="186377"/>
                  <a:pt x="28123" y="282391"/>
                </a:cubicBezTo>
                <a:lnTo>
                  <a:pt x="41570" y="322733"/>
                </a:lnTo>
              </a:path>
            </a:pathLst>
          </a:custGeom>
          <a:noFill/>
          <a:ln w="254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8" name="Freeform 67"/>
          <p:cNvSpPr/>
          <p:nvPr/>
        </p:nvSpPr>
        <p:spPr bwMode="auto">
          <a:xfrm>
            <a:off x="5889812" y="3348318"/>
            <a:ext cx="363070" cy="147989"/>
          </a:xfrm>
          <a:custGeom>
            <a:avLst/>
            <a:gdLst>
              <a:gd name="connsiteX0" fmla="*/ 0 w 363070"/>
              <a:gd name="connsiteY0" fmla="*/ 0 h 147989"/>
              <a:gd name="connsiteX1" fmla="*/ 67235 w 363070"/>
              <a:gd name="connsiteY1" fmla="*/ 40341 h 147989"/>
              <a:gd name="connsiteX2" fmla="*/ 107576 w 363070"/>
              <a:gd name="connsiteY2" fmla="*/ 53788 h 147989"/>
              <a:gd name="connsiteX3" fmla="*/ 147917 w 363070"/>
              <a:gd name="connsiteY3" fmla="*/ 80682 h 147989"/>
              <a:gd name="connsiteX4" fmla="*/ 188259 w 363070"/>
              <a:gd name="connsiteY4" fmla="*/ 94129 h 147989"/>
              <a:gd name="connsiteX5" fmla="*/ 255494 w 363070"/>
              <a:gd name="connsiteY5" fmla="*/ 121023 h 147989"/>
              <a:gd name="connsiteX6" fmla="*/ 363070 w 363070"/>
              <a:gd name="connsiteY6" fmla="*/ 147917 h 147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3070" h="147989">
                <a:moveTo>
                  <a:pt x="0" y="0"/>
                </a:moveTo>
                <a:cubicBezTo>
                  <a:pt x="22412" y="13447"/>
                  <a:pt x="43858" y="28653"/>
                  <a:pt x="67235" y="40341"/>
                </a:cubicBezTo>
                <a:cubicBezTo>
                  <a:pt x="79913" y="46680"/>
                  <a:pt x="94898" y="47449"/>
                  <a:pt x="107576" y="53788"/>
                </a:cubicBezTo>
                <a:cubicBezTo>
                  <a:pt x="122031" y="61016"/>
                  <a:pt x="133462" y="73455"/>
                  <a:pt x="147917" y="80682"/>
                </a:cubicBezTo>
                <a:cubicBezTo>
                  <a:pt x="160595" y="87021"/>
                  <a:pt x="174987" y="89152"/>
                  <a:pt x="188259" y="94129"/>
                </a:cubicBezTo>
                <a:cubicBezTo>
                  <a:pt x="210860" y="102604"/>
                  <a:pt x="232809" y="112774"/>
                  <a:pt x="255494" y="121023"/>
                </a:cubicBezTo>
                <a:cubicBezTo>
                  <a:pt x="337248" y="150752"/>
                  <a:pt x="310178" y="147917"/>
                  <a:pt x="363070" y="147917"/>
                </a:cubicBezTo>
              </a:path>
            </a:pathLst>
          </a:custGeom>
          <a:noFill/>
          <a:ln w="254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9" name="Freeform 68"/>
          <p:cNvSpPr/>
          <p:nvPr/>
        </p:nvSpPr>
        <p:spPr bwMode="auto">
          <a:xfrm>
            <a:off x="5916706" y="3429000"/>
            <a:ext cx="484094" cy="188259"/>
          </a:xfrm>
          <a:custGeom>
            <a:avLst/>
            <a:gdLst>
              <a:gd name="connsiteX0" fmla="*/ 0 w 484094"/>
              <a:gd name="connsiteY0" fmla="*/ 0 h 188259"/>
              <a:gd name="connsiteX1" fmla="*/ 67235 w 484094"/>
              <a:gd name="connsiteY1" fmla="*/ 13447 h 188259"/>
              <a:gd name="connsiteX2" fmla="*/ 107576 w 484094"/>
              <a:gd name="connsiteY2" fmla="*/ 53788 h 188259"/>
              <a:gd name="connsiteX3" fmla="*/ 147918 w 484094"/>
              <a:gd name="connsiteY3" fmla="*/ 80682 h 188259"/>
              <a:gd name="connsiteX4" fmla="*/ 228600 w 484094"/>
              <a:gd name="connsiteY4" fmla="*/ 107576 h 188259"/>
              <a:gd name="connsiteX5" fmla="*/ 376518 w 484094"/>
              <a:gd name="connsiteY5" fmla="*/ 134471 h 188259"/>
              <a:gd name="connsiteX6" fmla="*/ 457200 w 484094"/>
              <a:gd name="connsiteY6" fmla="*/ 161365 h 188259"/>
              <a:gd name="connsiteX7" fmla="*/ 484094 w 484094"/>
              <a:gd name="connsiteY7" fmla="*/ 188259 h 18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4094" h="188259">
                <a:moveTo>
                  <a:pt x="0" y="0"/>
                </a:moveTo>
                <a:cubicBezTo>
                  <a:pt x="22412" y="4482"/>
                  <a:pt x="46792" y="3226"/>
                  <a:pt x="67235" y="13447"/>
                </a:cubicBezTo>
                <a:cubicBezTo>
                  <a:pt x="84244" y="21952"/>
                  <a:pt x="92967" y="41614"/>
                  <a:pt x="107576" y="53788"/>
                </a:cubicBezTo>
                <a:cubicBezTo>
                  <a:pt x="119992" y="64134"/>
                  <a:pt x="133149" y="74118"/>
                  <a:pt x="147918" y="80682"/>
                </a:cubicBezTo>
                <a:cubicBezTo>
                  <a:pt x="173823" y="92195"/>
                  <a:pt x="200536" y="103567"/>
                  <a:pt x="228600" y="107576"/>
                </a:cubicBezTo>
                <a:cubicBezTo>
                  <a:pt x="294889" y="117047"/>
                  <a:pt x="318882" y="117180"/>
                  <a:pt x="376518" y="134471"/>
                </a:cubicBezTo>
                <a:cubicBezTo>
                  <a:pt x="403671" y="142617"/>
                  <a:pt x="437154" y="141319"/>
                  <a:pt x="457200" y="161365"/>
                </a:cubicBezTo>
                <a:lnTo>
                  <a:pt x="484094" y="188259"/>
                </a:lnTo>
              </a:path>
            </a:pathLst>
          </a:custGeom>
          <a:noFill/>
          <a:ln w="254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0" name="Freeform 69"/>
          <p:cNvSpPr/>
          <p:nvPr/>
        </p:nvSpPr>
        <p:spPr bwMode="auto">
          <a:xfrm>
            <a:off x="4948518" y="2944906"/>
            <a:ext cx="161364" cy="255494"/>
          </a:xfrm>
          <a:custGeom>
            <a:avLst/>
            <a:gdLst>
              <a:gd name="connsiteX0" fmla="*/ 161364 w 161364"/>
              <a:gd name="connsiteY0" fmla="*/ 255494 h 255494"/>
              <a:gd name="connsiteX1" fmla="*/ 134470 w 161364"/>
              <a:gd name="connsiteY1" fmla="*/ 201706 h 255494"/>
              <a:gd name="connsiteX2" fmla="*/ 121023 w 161364"/>
              <a:gd name="connsiteY2" fmla="*/ 161365 h 255494"/>
              <a:gd name="connsiteX3" fmla="*/ 94129 w 161364"/>
              <a:gd name="connsiteY3" fmla="*/ 134470 h 255494"/>
              <a:gd name="connsiteX4" fmla="*/ 67235 w 161364"/>
              <a:gd name="connsiteY4" fmla="*/ 94129 h 255494"/>
              <a:gd name="connsiteX5" fmla="*/ 53788 w 161364"/>
              <a:gd name="connsiteY5" fmla="*/ 53788 h 255494"/>
              <a:gd name="connsiteX6" fmla="*/ 13447 w 161364"/>
              <a:gd name="connsiteY6" fmla="*/ 13447 h 255494"/>
              <a:gd name="connsiteX7" fmla="*/ 0 w 161364"/>
              <a:gd name="connsiteY7" fmla="*/ 0 h 25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1364" h="255494">
                <a:moveTo>
                  <a:pt x="161364" y="255494"/>
                </a:moveTo>
                <a:cubicBezTo>
                  <a:pt x="152399" y="237565"/>
                  <a:pt x="142366" y="220131"/>
                  <a:pt x="134470" y="201706"/>
                </a:cubicBezTo>
                <a:cubicBezTo>
                  <a:pt x="128886" y="188678"/>
                  <a:pt x="128316" y="173519"/>
                  <a:pt x="121023" y="161365"/>
                </a:cubicBezTo>
                <a:cubicBezTo>
                  <a:pt x="114500" y="150493"/>
                  <a:pt x="102049" y="144370"/>
                  <a:pt x="94129" y="134470"/>
                </a:cubicBezTo>
                <a:cubicBezTo>
                  <a:pt x="84033" y="121850"/>
                  <a:pt x="74463" y="108584"/>
                  <a:pt x="67235" y="94129"/>
                </a:cubicBezTo>
                <a:cubicBezTo>
                  <a:pt x="60896" y="81451"/>
                  <a:pt x="61651" y="65582"/>
                  <a:pt x="53788" y="53788"/>
                </a:cubicBezTo>
                <a:cubicBezTo>
                  <a:pt x="43239" y="37965"/>
                  <a:pt x="26894" y="26894"/>
                  <a:pt x="13447" y="13447"/>
                </a:cubicBezTo>
                <a:lnTo>
                  <a:pt x="0" y="0"/>
                </a:lnTo>
              </a:path>
            </a:pathLst>
          </a:custGeom>
          <a:noFill/>
          <a:ln w="222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1" name="Freeform 70"/>
          <p:cNvSpPr/>
          <p:nvPr/>
        </p:nvSpPr>
        <p:spPr bwMode="auto">
          <a:xfrm>
            <a:off x="4935071" y="2971800"/>
            <a:ext cx="403411" cy="174812"/>
          </a:xfrm>
          <a:custGeom>
            <a:avLst/>
            <a:gdLst>
              <a:gd name="connsiteX0" fmla="*/ 403411 w 403411"/>
              <a:gd name="connsiteY0" fmla="*/ 174812 h 174812"/>
              <a:gd name="connsiteX1" fmla="*/ 322729 w 403411"/>
              <a:gd name="connsiteY1" fmla="*/ 161365 h 174812"/>
              <a:gd name="connsiteX2" fmla="*/ 295835 w 403411"/>
              <a:gd name="connsiteY2" fmla="*/ 121024 h 174812"/>
              <a:gd name="connsiteX3" fmla="*/ 201705 w 403411"/>
              <a:gd name="connsiteY3" fmla="*/ 94129 h 174812"/>
              <a:gd name="connsiteX4" fmla="*/ 161364 w 403411"/>
              <a:gd name="connsiteY4" fmla="*/ 67235 h 174812"/>
              <a:gd name="connsiteX5" fmla="*/ 107576 w 403411"/>
              <a:gd name="connsiteY5" fmla="*/ 26894 h 174812"/>
              <a:gd name="connsiteX6" fmla="*/ 67235 w 403411"/>
              <a:gd name="connsiteY6" fmla="*/ 13447 h 174812"/>
              <a:gd name="connsiteX7" fmla="*/ 0 w 403411"/>
              <a:gd name="connsiteY7" fmla="*/ 0 h 174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3411" h="174812">
                <a:moveTo>
                  <a:pt x="403411" y="174812"/>
                </a:moveTo>
                <a:cubicBezTo>
                  <a:pt x="376517" y="170330"/>
                  <a:pt x="347116" y="173558"/>
                  <a:pt x="322729" y="161365"/>
                </a:cubicBezTo>
                <a:cubicBezTo>
                  <a:pt x="308274" y="154137"/>
                  <a:pt x="308455" y="131120"/>
                  <a:pt x="295835" y="121024"/>
                </a:cubicBezTo>
                <a:cubicBezTo>
                  <a:pt x="287063" y="114007"/>
                  <a:pt x="205223" y="95008"/>
                  <a:pt x="201705" y="94129"/>
                </a:cubicBezTo>
                <a:cubicBezTo>
                  <a:pt x="188258" y="85164"/>
                  <a:pt x="174515" y="76629"/>
                  <a:pt x="161364" y="67235"/>
                </a:cubicBezTo>
                <a:cubicBezTo>
                  <a:pt x="143127" y="54208"/>
                  <a:pt x="127035" y="38013"/>
                  <a:pt x="107576" y="26894"/>
                </a:cubicBezTo>
                <a:cubicBezTo>
                  <a:pt x="95269" y="19862"/>
                  <a:pt x="80986" y="16885"/>
                  <a:pt x="67235" y="13447"/>
                </a:cubicBezTo>
                <a:cubicBezTo>
                  <a:pt x="45062" y="7904"/>
                  <a:pt x="0" y="0"/>
                  <a:pt x="0" y="0"/>
                </a:cubicBezTo>
              </a:path>
            </a:pathLst>
          </a:custGeom>
          <a:noFill/>
          <a:ln w="222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2" name="Freeform 71"/>
          <p:cNvSpPr/>
          <p:nvPr/>
        </p:nvSpPr>
        <p:spPr bwMode="auto">
          <a:xfrm>
            <a:off x="4746623" y="3267635"/>
            <a:ext cx="132392" cy="282389"/>
          </a:xfrm>
          <a:custGeom>
            <a:avLst/>
            <a:gdLst>
              <a:gd name="connsiteX0" fmla="*/ 53977 w 132392"/>
              <a:gd name="connsiteY0" fmla="*/ 282389 h 282389"/>
              <a:gd name="connsiteX1" fmla="*/ 107765 w 132392"/>
              <a:gd name="connsiteY1" fmla="*/ 201706 h 282389"/>
              <a:gd name="connsiteX2" fmla="*/ 27083 w 132392"/>
              <a:gd name="connsiteY2" fmla="*/ 147918 h 282389"/>
              <a:gd name="connsiteX3" fmla="*/ 13636 w 132392"/>
              <a:gd name="connsiteY3" fmla="*/ 67236 h 282389"/>
              <a:gd name="connsiteX4" fmla="*/ 189 w 132392"/>
              <a:gd name="connsiteY4" fmla="*/ 0 h 28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392" h="282389">
                <a:moveTo>
                  <a:pt x="53977" y="282389"/>
                </a:moveTo>
                <a:cubicBezTo>
                  <a:pt x="98801" y="273424"/>
                  <a:pt x="170517" y="282387"/>
                  <a:pt x="107765" y="201706"/>
                </a:cubicBezTo>
                <a:cubicBezTo>
                  <a:pt x="87921" y="176192"/>
                  <a:pt x="27083" y="147918"/>
                  <a:pt x="27083" y="147918"/>
                </a:cubicBezTo>
                <a:cubicBezTo>
                  <a:pt x="22601" y="121024"/>
                  <a:pt x="19551" y="93852"/>
                  <a:pt x="13636" y="67236"/>
                </a:cubicBezTo>
                <a:cubicBezTo>
                  <a:pt x="-2646" y="-6033"/>
                  <a:pt x="189" y="56514"/>
                  <a:pt x="189" y="0"/>
                </a:cubicBezTo>
              </a:path>
            </a:pathLst>
          </a:custGeom>
          <a:noFill/>
          <a:ln w="222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3" name="Freeform 72"/>
          <p:cNvSpPr/>
          <p:nvPr/>
        </p:nvSpPr>
        <p:spPr bwMode="auto">
          <a:xfrm>
            <a:off x="4719918" y="3146612"/>
            <a:ext cx="363943" cy="188259"/>
          </a:xfrm>
          <a:custGeom>
            <a:avLst/>
            <a:gdLst>
              <a:gd name="connsiteX0" fmla="*/ 336176 w 363943"/>
              <a:gd name="connsiteY0" fmla="*/ 188259 h 188259"/>
              <a:gd name="connsiteX1" fmla="*/ 349623 w 363943"/>
              <a:gd name="connsiteY1" fmla="*/ 134470 h 188259"/>
              <a:gd name="connsiteX2" fmla="*/ 363070 w 363943"/>
              <a:gd name="connsiteY2" fmla="*/ 94129 h 188259"/>
              <a:gd name="connsiteX3" fmla="*/ 309282 w 363943"/>
              <a:gd name="connsiteY3" fmla="*/ 13447 h 188259"/>
              <a:gd name="connsiteX4" fmla="*/ 215153 w 363943"/>
              <a:gd name="connsiteY4" fmla="*/ 26894 h 188259"/>
              <a:gd name="connsiteX5" fmla="*/ 174811 w 363943"/>
              <a:gd name="connsiteY5" fmla="*/ 40341 h 188259"/>
              <a:gd name="connsiteX6" fmla="*/ 80682 w 363943"/>
              <a:gd name="connsiteY6" fmla="*/ 26894 h 188259"/>
              <a:gd name="connsiteX7" fmla="*/ 40341 w 363943"/>
              <a:gd name="connsiteY7" fmla="*/ 0 h 188259"/>
              <a:gd name="connsiteX8" fmla="*/ 0 w 363943"/>
              <a:gd name="connsiteY8" fmla="*/ 26894 h 18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3943" h="188259">
                <a:moveTo>
                  <a:pt x="336176" y="188259"/>
                </a:moveTo>
                <a:cubicBezTo>
                  <a:pt x="340658" y="170329"/>
                  <a:pt x="344546" y="152240"/>
                  <a:pt x="349623" y="134470"/>
                </a:cubicBezTo>
                <a:cubicBezTo>
                  <a:pt x="353517" y="120841"/>
                  <a:pt x="367552" y="107576"/>
                  <a:pt x="363070" y="94129"/>
                </a:cubicBezTo>
                <a:cubicBezTo>
                  <a:pt x="352849" y="63465"/>
                  <a:pt x="309282" y="13447"/>
                  <a:pt x="309282" y="13447"/>
                </a:cubicBezTo>
                <a:cubicBezTo>
                  <a:pt x="277906" y="17929"/>
                  <a:pt x="246232" y="20678"/>
                  <a:pt x="215153" y="26894"/>
                </a:cubicBezTo>
                <a:cubicBezTo>
                  <a:pt x="201254" y="29674"/>
                  <a:pt x="188986" y="40341"/>
                  <a:pt x="174811" y="40341"/>
                </a:cubicBezTo>
                <a:cubicBezTo>
                  <a:pt x="143116" y="40341"/>
                  <a:pt x="112058" y="31376"/>
                  <a:pt x="80682" y="26894"/>
                </a:cubicBezTo>
                <a:cubicBezTo>
                  <a:pt x="67235" y="17929"/>
                  <a:pt x="56502" y="0"/>
                  <a:pt x="40341" y="0"/>
                </a:cubicBezTo>
                <a:cubicBezTo>
                  <a:pt x="24180" y="0"/>
                  <a:pt x="0" y="26894"/>
                  <a:pt x="0" y="26894"/>
                </a:cubicBezTo>
              </a:path>
            </a:pathLst>
          </a:custGeom>
          <a:noFill/>
          <a:ln w="222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4" name="Freeform 73"/>
          <p:cNvSpPr/>
          <p:nvPr/>
        </p:nvSpPr>
        <p:spPr bwMode="auto">
          <a:xfrm>
            <a:off x="5943600" y="2729753"/>
            <a:ext cx="242047" cy="363071"/>
          </a:xfrm>
          <a:custGeom>
            <a:avLst/>
            <a:gdLst>
              <a:gd name="connsiteX0" fmla="*/ 242047 w 242047"/>
              <a:gd name="connsiteY0" fmla="*/ 363071 h 363071"/>
              <a:gd name="connsiteX1" fmla="*/ 228600 w 242047"/>
              <a:gd name="connsiteY1" fmla="*/ 295835 h 363071"/>
              <a:gd name="connsiteX2" fmla="*/ 188259 w 242047"/>
              <a:gd name="connsiteY2" fmla="*/ 282388 h 363071"/>
              <a:gd name="connsiteX3" fmla="*/ 134471 w 242047"/>
              <a:gd name="connsiteY3" fmla="*/ 201706 h 363071"/>
              <a:gd name="connsiteX4" fmla="*/ 121024 w 242047"/>
              <a:gd name="connsiteY4" fmla="*/ 161365 h 363071"/>
              <a:gd name="connsiteX5" fmla="*/ 40341 w 242047"/>
              <a:gd name="connsiteY5" fmla="*/ 134471 h 363071"/>
              <a:gd name="connsiteX6" fmla="*/ 0 w 242047"/>
              <a:gd name="connsiteY6" fmla="*/ 121023 h 363071"/>
              <a:gd name="connsiteX7" fmla="*/ 13447 w 242047"/>
              <a:gd name="connsiteY7" fmla="*/ 40341 h 363071"/>
              <a:gd name="connsiteX8" fmla="*/ 53788 w 242047"/>
              <a:gd name="connsiteY8" fmla="*/ 0 h 363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047" h="363071">
                <a:moveTo>
                  <a:pt x="242047" y="363071"/>
                </a:moveTo>
                <a:cubicBezTo>
                  <a:pt x="237565" y="340659"/>
                  <a:pt x="241278" y="314852"/>
                  <a:pt x="228600" y="295835"/>
                </a:cubicBezTo>
                <a:cubicBezTo>
                  <a:pt x="220738" y="284041"/>
                  <a:pt x="198282" y="292411"/>
                  <a:pt x="188259" y="282388"/>
                </a:cubicBezTo>
                <a:cubicBezTo>
                  <a:pt x="165403" y="259532"/>
                  <a:pt x="144692" y="232370"/>
                  <a:pt x="134471" y="201706"/>
                </a:cubicBezTo>
                <a:cubicBezTo>
                  <a:pt x="129989" y="188259"/>
                  <a:pt x="132558" y="169604"/>
                  <a:pt x="121024" y="161365"/>
                </a:cubicBezTo>
                <a:cubicBezTo>
                  <a:pt x="97955" y="144888"/>
                  <a:pt x="67235" y="143436"/>
                  <a:pt x="40341" y="134471"/>
                </a:cubicBezTo>
                <a:lnTo>
                  <a:pt x="0" y="121023"/>
                </a:lnTo>
                <a:cubicBezTo>
                  <a:pt x="4482" y="94129"/>
                  <a:pt x="2374" y="65256"/>
                  <a:pt x="13447" y="40341"/>
                </a:cubicBezTo>
                <a:cubicBezTo>
                  <a:pt x="21171" y="22963"/>
                  <a:pt x="53788" y="0"/>
                  <a:pt x="53788" y="0"/>
                </a:cubicBezTo>
              </a:path>
            </a:pathLst>
          </a:custGeom>
          <a:noFill/>
          <a:ln w="222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5" name="Freeform 74"/>
          <p:cNvSpPr/>
          <p:nvPr/>
        </p:nvSpPr>
        <p:spPr bwMode="auto">
          <a:xfrm>
            <a:off x="5607424" y="2675887"/>
            <a:ext cx="349623" cy="390042"/>
          </a:xfrm>
          <a:custGeom>
            <a:avLst/>
            <a:gdLst>
              <a:gd name="connsiteX0" fmla="*/ 349623 w 349623"/>
              <a:gd name="connsiteY0" fmla="*/ 390042 h 390042"/>
              <a:gd name="connsiteX1" fmla="*/ 268941 w 349623"/>
              <a:gd name="connsiteY1" fmla="*/ 336254 h 390042"/>
              <a:gd name="connsiteX2" fmla="*/ 174811 w 349623"/>
              <a:gd name="connsiteY2" fmla="*/ 228678 h 390042"/>
              <a:gd name="connsiteX3" fmla="*/ 121023 w 349623"/>
              <a:gd name="connsiteY3" fmla="*/ 94207 h 390042"/>
              <a:gd name="connsiteX4" fmla="*/ 40341 w 349623"/>
              <a:gd name="connsiteY4" fmla="*/ 40419 h 390042"/>
              <a:gd name="connsiteX5" fmla="*/ 0 w 349623"/>
              <a:gd name="connsiteY5" fmla="*/ 78 h 39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623" h="390042">
                <a:moveTo>
                  <a:pt x="349623" y="390042"/>
                </a:moveTo>
                <a:cubicBezTo>
                  <a:pt x="322729" y="372113"/>
                  <a:pt x="291797" y="359109"/>
                  <a:pt x="268941" y="336254"/>
                </a:cubicBezTo>
                <a:cubicBezTo>
                  <a:pt x="112058" y="179372"/>
                  <a:pt x="289110" y="304878"/>
                  <a:pt x="174811" y="228678"/>
                </a:cubicBezTo>
                <a:cubicBezTo>
                  <a:pt x="162410" y="141869"/>
                  <a:pt x="181535" y="141272"/>
                  <a:pt x="121023" y="94207"/>
                </a:cubicBezTo>
                <a:cubicBezTo>
                  <a:pt x="95509" y="74363"/>
                  <a:pt x="40341" y="40419"/>
                  <a:pt x="40341" y="40419"/>
                </a:cubicBezTo>
                <a:cubicBezTo>
                  <a:pt x="10961" y="-3652"/>
                  <a:pt x="29608" y="78"/>
                  <a:pt x="0" y="78"/>
                </a:cubicBezTo>
              </a:path>
            </a:pathLst>
          </a:custGeom>
          <a:noFill/>
          <a:ln w="222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6" name="Freeform 75"/>
          <p:cNvSpPr/>
          <p:nvPr/>
        </p:nvSpPr>
        <p:spPr bwMode="auto">
          <a:xfrm>
            <a:off x="7623827" y="1075765"/>
            <a:ext cx="511644" cy="510988"/>
          </a:xfrm>
          <a:custGeom>
            <a:avLst/>
            <a:gdLst>
              <a:gd name="connsiteX0" fmla="*/ 511644 w 511644"/>
              <a:gd name="connsiteY0" fmla="*/ 510988 h 510988"/>
              <a:gd name="connsiteX1" fmla="*/ 444408 w 511644"/>
              <a:gd name="connsiteY1" fmla="*/ 443753 h 510988"/>
              <a:gd name="connsiteX2" fmla="*/ 390620 w 511644"/>
              <a:gd name="connsiteY2" fmla="*/ 309282 h 510988"/>
              <a:gd name="connsiteX3" fmla="*/ 377173 w 511644"/>
              <a:gd name="connsiteY3" fmla="*/ 242047 h 510988"/>
              <a:gd name="connsiteX4" fmla="*/ 269597 w 511644"/>
              <a:gd name="connsiteY4" fmla="*/ 228600 h 510988"/>
              <a:gd name="connsiteX5" fmla="*/ 242702 w 511644"/>
              <a:gd name="connsiteY5" fmla="*/ 201706 h 510988"/>
              <a:gd name="connsiteX6" fmla="*/ 229255 w 511644"/>
              <a:gd name="connsiteY6" fmla="*/ 255494 h 510988"/>
              <a:gd name="connsiteX7" fmla="*/ 148573 w 511644"/>
              <a:gd name="connsiteY7" fmla="*/ 295835 h 510988"/>
              <a:gd name="connsiteX8" fmla="*/ 94785 w 511644"/>
              <a:gd name="connsiteY8" fmla="*/ 282388 h 510988"/>
              <a:gd name="connsiteX9" fmla="*/ 40997 w 511644"/>
              <a:gd name="connsiteY9" fmla="*/ 201706 h 510988"/>
              <a:gd name="connsiteX10" fmla="*/ 27549 w 511644"/>
              <a:gd name="connsiteY10" fmla="*/ 121023 h 510988"/>
              <a:gd name="connsiteX11" fmla="*/ 655 w 511644"/>
              <a:gd name="connsiteY11" fmla="*/ 26894 h 510988"/>
              <a:gd name="connsiteX12" fmla="*/ 655 w 511644"/>
              <a:gd name="connsiteY12" fmla="*/ 0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1644" h="510988">
                <a:moveTo>
                  <a:pt x="511644" y="510988"/>
                </a:moveTo>
                <a:cubicBezTo>
                  <a:pt x="489232" y="488576"/>
                  <a:pt x="458583" y="472102"/>
                  <a:pt x="444408" y="443753"/>
                </a:cubicBezTo>
                <a:cubicBezTo>
                  <a:pt x="347587" y="250113"/>
                  <a:pt x="501783" y="420445"/>
                  <a:pt x="390620" y="309282"/>
                </a:cubicBezTo>
                <a:cubicBezTo>
                  <a:pt x="386138" y="286870"/>
                  <a:pt x="396190" y="254725"/>
                  <a:pt x="377173" y="242047"/>
                </a:cubicBezTo>
                <a:cubicBezTo>
                  <a:pt x="347105" y="222001"/>
                  <a:pt x="304211" y="238984"/>
                  <a:pt x="269597" y="228600"/>
                </a:cubicBezTo>
                <a:cubicBezTo>
                  <a:pt x="257453" y="224957"/>
                  <a:pt x="251667" y="210671"/>
                  <a:pt x="242702" y="201706"/>
                </a:cubicBezTo>
                <a:cubicBezTo>
                  <a:pt x="238220" y="219635"/>
                  <a:pt x="239506" y="240117"/>
                  <a:pt x="229255" y="255494"/>
                </a:cubicBezTo>
                <a:cubicBezTo>
                  <a:pt x="214359" y="277837"/>
                  <a:pt x="171585" y="288164"/>
                  <a:pt x="148573" y="295835"/>
                </a:cubicBezTo>
                <a:cubicBezTo>
                  <a:pt x="130644" y="291353"/>
                  <a:pt x="108693" y="294558"/>
                  <a:pt x="94785" y="282388"/>
                </a:cubicBezTo>
                <a:cubicBezTo>
                  <a:pt x="70460" y="261103"/>
                  <a:pt x="40997" y="201706"/>
                  <a:pt x="40997" y="201706"/>
                </a:cubicBezTo>
                <a:cubicBezTo>
                  <a:pt x="36514" y="174812"/>
                  <a:pt x="33464" y="147639"/>
                  <a:pt x="27549" y="121023"/>
                </a:cubicBezTo>
                <a:cubicBezTo>
                  <a:pt x="6235" y="25113"/>
                  <a:pt x="20177" y="144026"/>
                  <a:pt x="655" y="26894"/>
                </a:cubicBezTo>
                <a:cubicBezTo>
                  <a:pt x="-819" y="18051"/>
                  <a:pt x="655" y="8965"/>
                  <a:pt x="655" y="0"/>
                </a:cubicBezTo>
              </a:path>
            </a:pathLst>
          </a:custGeom>
          <a:noFill/>
          <a:ln w="222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7" name="Freeform 76"/>
          <p:cNvSpPr/>
          <p:nvPr/>
        </p:nvSpPr>
        <p:spPr bwMode="auto">
          <a:xfrm>
            <a:off x="7221071" y="2608729"/>
            <a:ext cx="727982" cy="833718"/>
          </a:xfrm>
          <a:custGeom>
            <a:avLst/>
            <a:gdLst>
              <a:gd name="connsiteX0" fmla="*/ 268941 w 727982"/>
              <a:gd name="connsiteY0" fmla="*/ 0 h 833718"/>
              <a:gd name="connsiteX1" fmla="*/ 322729 w 727982"/>
              <a:gd name="connsiteY1" fmla="*/ 67236 h 833718"/>
              <a:gd name="connsiteX2" fmla="*/ 363070 w 727982"/>
              <a:gd name="connsiteY2" fmla="*/ 80683 h 833718"/>
              <a:gd name="connsiteX3" fmla="*/ 389964 w 727982"/>
              <a:gd name="connsiteY3" fmla="*/ 161365 h 833718"/>
              <a:gd name="connsiteX4" fmla="*/ 403411 w 727982"/>
              <a:gd name="connsiteY4" fmla="*/ 201706 h 833718"/>
              <a:gd name="connsiteX5" fmla="*/ 416858 w 727982"/>
              <a:gd name="connsiteY5" fmla="*/ 242047 h 833718"/>
              <a:gd name="connsiteX6" fmla="*/ 497541 w 727982"/>
              <a:gd name="connsiteY6" fmla="*/ 268942 h 833718"/>
              <a:gd name="connsiteX7" fmla="*/ 591670 w 727982"/>
              <a:gd name="connsiteY7" fmla="*/ 309283 h 833718"/>
              <a:gd name="connsiteX8" fmla="*/ 699247 w 727982"/>
              <a:gd name="connsiteY8" fmla="*/ 322730 h 833718"/>
              <a:gd name="connsiteX9" fmla="*/ 726141 w 727982"/>
              <a:gd name="connsiteY9" fmla="*/ 363071 h 833718"/>
              <a:gd name="connsiteX10" fmla="*/ 712694 w 727982"/>
              <a:gd name="connsiteY10" fmla="*/ 443753 h 833718"/>
              <a:gd name="connsiteX11" fmla="*/ 632011 w 727982"/>
              <a:gd name="connsiteY11" fmla="*/ 470647 h 833718"/>
              <a:gd name="connsiteX12" fmla="*/ 551329 w 727982"/>
              <a:gd name="connsiteY12" fmla="*/ 510989 h 833718"/>
              <a:gd name="connsiteX13" fmla="*/ 497541 w 727982"/>
              <a:gd name="connsiteY13" fmla="*/ 591671 h 833718"/>
              <a:gd name="connsiteX14" fmla="*/ 470647 w 727982"/>
              <a:gd name="connsiteY14" fmla="*/ 632012 h 833718"/>
              <a:gd name="connsiteX15" fmla="*/ 403411 w 727982"/>
              <a:gd name="connsiteY15" fmla="*/ 645459 h 833718"/>
              <a:gd name="connsiteX16" fmla="*/ 349623 w 727982"/>
              <a:gd name="connsiteY16" fmla="*/ 658906 h 833718"/>
              <a:gd name="connsiteX17" fmla="*/ 336176 w 727982"/>
              <a:gd name="connsiteY17" fmla="*/ 712695 h 833718"/>
              <a:gd name="connsiteX18" fmla="*/ 255494 w 727982"/>
              <a:gd name="connsiteY18" fmla="*/ 753036 h 833718"/>
              <a:gd name="connsiteX19" fmla="*/ 215153 w 727982"/>
              <a:gd name="connsiteY19" fmla="*/ 779930 h 833718"/>
              <a:gd name="connsiteX20" fmla="*/ 147917 w 727982"/>
              <a:gd name="connsiteY20" fmla="*/ 793377 h 833718"/>
              <a:gd name="connsiteX21" fmla="*/ 107576 w 727982"/>
              <a:gd name="connsiteY21" fmla="*/ 806824 h 833718"/>
              <a:gd name="connsiteX22" fmla="*/ 0 w 727982"/>
              <a:gd name="connsiteY22" fmla="*/ 833718 h 833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27982" h="833718">
                <a:moveTo>
                  <a:pt x="268941" y="0"/>
                </a:moveTo>
                <a:cubicBezTo>
                  <a:pt x="286870" y="22412"/>
                  <a:pt x="300938" y="48557"/>
                  <a:pt x="322729" y="67236"/>
                </a:cubicBezTo>
                <a:cubicBezTo>
                  <a:pt x="333491" y="76461"/>
                  <a:pt x="354831" y="69149"/>
                  <a:pt x="363070" y="80683"/>
                </a:cubicBezTo>
                <a:cubicBezTo>
                  <a:pt x="379547" y="103751"/>
                  <a:pt x="380999" y="134471"/>
                  <a:pt x="389964" y="161365"/>
                </a:cubicBezTo>
                <a:lnTo>
                  <a:pt x="403411" y="201706"/>
                </a:lnTo>
                <a:cubicBezTo>
                  <a:pt x="407893" y="215153"/>
                  <a:pt x="403411" y="237565"/>
                  <a:pt x="416858" y="242047"/>
                </a:cubicBezTo>
                <a:cubicBezTo>
                  <a:pt x="443752" y="251012"/>
                  <a:pt x="472185" y="256264"/>
                  <a:pt x="497541" y="268942"/>
                </a:cubicBezTo>
                <a:cubicBezTo>
                  <a:pt x="524033" y="282188"/>
                  <a:pt x="560578" y="303630"/>
                  <a:pt x="591670" y="309283"/>
                </a:cubicBezTo>
                <a:cubicBezTo>
                  <a:pt x="627225" y="315748"/>
                  <a:pt x="663388" y="318248"/>
                  <a:pt x="699247" y="322730"/>
                </a:cubicBezTo>
                <a:cubicBezTo>
                  <a:pt x="708212" y="336177"/>
                  <a:pt x="724356" y="347009"/>
                  <a:pt x="726141" y="363071"/>
                </a:cubicBezTo>
                <a:cubicBezTo>
                  <a:pt x="729152" y="390169"/>
                  <a:pt x="730648" y="423234"/>
                  <a:pt x="712694" y="443753"/>
                </a:cubicBezTo>
                <a:cubicBezTo>
                  <a:pt x="694026" y="465088"/>
                  <a:pt x="658905" y="461682"/>
                  <a:pt x="632011" y="470647"/>
                </a:cubicBezTo>
                <a:cubicBezTo>
                  <a:pt x="576341" y="489204"/>
                  <a:pt x="603460" y="476235"/>
                  <a:pt x="551329" y="510989"/>
                </a:cubicBezTo>
                <a:lnTo>
                  <a:pt x="497541" y="591671"/>
                </a:lnTo>
                <a:cubicBezTo>
                  <a:pt x="488576" y="605118"/>
                  <a:pt x="486494" y="628843"/>
                  <a:pt x="470647" y="632012"/>
                </a:cubicBezTo>
                <a:cubicBezTo>
                  <a:pt x="448235" y="636494"/>
                  <a:pt x="425723" y="640501"/>
                  <a:pt x="403411" y="645459"/>
                </a:cubicBezTo>
                <a:cubicBezTo>
                  <a:pt x="385370" y="649468"/>
                  <a:pt x="367552" y="654424"/>
                  <a:pt x="349623" y="658906"/>
                </a:cubicBezTo>
                <a:cubicBezTo>
                  <a:pt x="345141" y="676836"/>
                  <a:pt x="346428" y="697317"/>
                  <a:pt x="336176" y="712695"/>
                </a:cubicBezTo>
                <a:cubicBezTo>
                  <a:pt x="316908" y="741598"/>
                  <a:pt x="282341" y="739612"/>
                  <a:pt x="255494" y="753036"/>
                </a:cubicBezTo>
                <a:cubicBezTo>
                  <a:pt x="241039" y="760264"/>
                  <a:pt x="230285" y="774255"/>
                  <a:pt x="215153" y="779930"/>
                </a:cubicBezTo>
                <a:cubicBezTo>
                  <a:pt x="193752" y="787955"/>
                  <a:pt x="170090" y="787834"/>
                  <a:pt x="147917" y="793377"/>
                </a:cubicBezTo>
                <a:cubicBezTo>
                  <a:pt x="134166" y="796815"/>
                  <a:pt x="121251" y="803094"/>
                  <a:pt x="107576" y="806824"/>
                </a:cubicBezTo>
                <a:cubicBezTo>
                  <a:pt x="71916" y="816549"/>
                  <a:pt x="0" y="833718"/>
                  <a:pt x="0" y="833718"/>
                </a:cubicBezTo>
              </a:path>
            </a:pathLst>
          </a:custGeom>
          <a:noFill/>
          <a:ln w="222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8" name="Freeform 77"/>
          <p:cNvSpPr/>
          <p:nvPr/>
        </p:nvSpPr>
        <p:spPr bwMode="auto">
          <a:xfrm>
            <a:off x="6212541" y="2622176"/>
            <a:ext cx="416859" cy="443753"/>
          </a:xfrm>
          <a:custGeom>
            <a:avLst/>
            <a:gdLst>
              <a:gd name="connsiteX0" fmla="*/ 416859 w 416859"/>
              <a:gd name="connsiteY0" fmla="*/ 443753 h 443753"/>
              <a:gd name="connsiteX1" fmla="*/ 309283 w 416859"/>
              <a:gd name="connsiteY1" fmla="*/ 295836 h 443753"/>
              <a:gd name="connsiteX2" fmla="*/ 282388 w 416859"/>
              <a:gd name="connsiteY2" fmla="*/ 255495 h 443753"/>
              <a:gd name="connsiteX3" fmla="*/ 161365 w 416859"/>
              <a:gd name="connsiteY3" fmla="*/ 242048 h 443753"/>
              <a:gd name="connsiteX4" fmla="*/ 134471 w 416859"/>
              <a:gd name="connsiteY4" fmla="*/ 215153 h 443753"/>
              <a:gd name="connsiteX5" fmla="*/ 0 w 416859"/>
              <a:gd name="connsiteY5" fmla="*/ 174812 h 443753"/>
              <a:gd name="connsiteX6" fmla="*/ 26894 w 416859"/>
              <a:gd name="connsiteY6" fmla="*/ 26895 h 443753"/>
              <a:gd name="connsiteX7" fmla="*/ 53788 w 416859"/>
              <a:gd name="connsiteY7" fmla="*/ 0 h 443753"/>
              <a:gd name="connsiteX8" fmla="*/ 40341 w 416859"/>
              <a:gd name="connsiteY8" fmla="*/ 13448 h 443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6859" h="443753">
                <a:moveTo>
                  <a:pt x="416859" y="443753"/>
                </a:moveTo>
                <a:cubicBezTo>
                  <a:pt x="342875" y="351273"/>
                  <a:pt x="378997" y="400405"/>
                  <a:pt x="309283" y="295836"/>
                </a:cubicBezTo>
                <a:cubicBezTo>
                  <a:pt x="300318" y="282389"/>
                  <a:pt x="298451" y="257280"/>
                  <a:pt x="282388" y="255495"/>
                </a:cubicBezTo>
                <a:lnTo>
                  <a:pt x="161365" y="242048"/>
                </a:lnTo>
                <a:cubicBezTo>
                  <a:pt x="152400" y="233083"/>
                  <a:pt x="145020" y="222186"/>
                  <a:pt x="134471" y="215153"/>
                </a:cubicBezTo>
                <a:cubicBezTo>
                  <a:pt x="82356" y="180409"/>
                  <a:pt x="65011" y="185647"/>
                  <a:pt x="0" y="174812"/>
                </a:cubicBezTo>
                <a:cubicBezTo>
                  <a:pt x="1854" y="159979"/>
                  <a:pt x="7256" y="59626"/>
                  <a:pt x="26894" y="26895"/>
                </a:cubicBezTo>
                <a:cubicBezTo>
                  <a:pt x="33417" y="16023"/>
                  <a:pt x="44823" y="8965"/>
                  <a:pt x="53788" y="0"/>
                </a:cubicBezTo>
                <a:lnTo>
                  <a:pt x="40341" y="13448"/>
                </a:lnTo>
              </a:path>
            </a:pathLst>
          </a:custGeom>
          <a:noFill/>
          <a:ln w="222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9" name="Freeform 78"/>
          <p:cNvSpPr/>
          <p:nvPr/>
        </p:nvSpPr>
        <p:spPr bwMode="auto">
          <a:xfrm>
            <a:off x="6965140" y="2581835"/>
            <a:ext cx="444913" cy="739589"/>
          </a:xfrm>
          <a:custGeom>
            <a:avLst/>
            <a:gdLst>
              <a:gd name="connsiteX0" fmla="*/ 134907 w 444913"/>
              <a:gd name="connsiteY0" fmla="*/ 0 h 739589"/>
              <a:gd name="connsiteX1" fmla="*/ 67672 w 444913"/>
              <a:gd name="connsiteY1" fmla="*/ 26894 h 739589"/>
              <a:gd name="connsiteX2" fmla="*/ 13884 w 444913"/>
              <a:gd name="connsiteY2" fmla="*/ 94130 h 739589"/>
              <a:gd name="connsiteX3" fmla="*/ 40778 w 444913"/>
              <a:gd name="connsiteY3" fmla="*/ 268941 h 739589"/>
              <a:gd name="connsiteX4" fmla="*/ 81119 w 444913"/>
              <a:gd name="connsiteY4" fmla="*/ 403412 h 739589"/>
              <a:gd name="connsiteX5" fmla="*/ 121460 w 444913"/>
              <a:gd name="connsiteY5" fmla="*/ 416859 h 739589"/>
              <a:gd name="connsiteX6" fmla="*/ 175248 w 444913"/>
              <a:gd name="connsiteY6" fmla="*/ 443753 h 739589"/>
              <a:gd name="connsiteX7" fmla="*/ 255931 w 444913"/>
              <a:gd name="connsiteY7" fmla="*/ 470647 h 739589"/>
              <a:gd name="connsiteX8" fmla="*/ 350060 w 444913"/>
              <a:gd name="connsiteY8" fmla="*/ 510989 h 739589"/>
              <a:gd name="connsiteX9" fmla="*/ 430742 w 444913"/>
              <a:gd name="connsiteY9" fmla="*/ 537883 h 739589"/>
              <a:gd name="connsiteX10" fmla="*/ 444189 w 444913"/>
              <a:gd name="connsiteY10" fmla="*/ 578224 h 739589"/>
              <a:gd name="connsiteX11" fmla="*/ 403848 w 444913"/>
              <a:gd name="connsiteY11" fmla="*/ 632012 h 739589"/>
              <a:gd name="connsiteX12" fmla="*/ 323166 w 444913"/>
              <a:gd name="connsiteY12" fmla="*/ 685800 h 739589"/>
              <a:gd name="connsiteX13" fmla="*/ 255931 w 444913"/>
              <a:gd name="connsiteY13" fmla="*/ 739589 h 739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4913" h="739589">
                <a:moveTo>
                  <a:pt x="134907" y="0"/>
                </a:moveTo>
                <a:cubicBezTo>
                  <a:pt x="112495" y="8965"/>
                  <a:pt x="88630" y="14918"/>
                  <a:pt x="67672" y="26894"/>
                </a:cubicBezTo>
                <a:cubicBezTo>
                  <a:pt x="47039" y="38685"/>
                  <a:pt x="25263" y="77062"/>
                  <a:pt x="13884" y="94130"/>
                </a:cubicBezTo>
                <a:cubicBezTo>
                  <a:pt x="-10187" y="238547"/>
                  <a:pt x="-4031" y="112112"/>
                  <a:pt x="40778" y="268941"/>
                </a:cubicBezTo>
                <a:cubicBezTo>
                  <a:pt x="54292" y="316238"/>
                  <a:pt x="37775" y="368737"/>
                  <a:pt x="81119" y="403412"/>
                </a:cubicBezTo>
                <a:cubicBezTo>
                  <a:pt x="92187" y="412267"/>
                  <a:pt x="108432" y="411275"/>
                  <a:pt x="121460" y="416859"/>
                </a:cubicBezTo>
                <a:cubicBezTo>
                  <a:pt x="139885" y="424755"/>
                  <a:pt x="156636" y="436308"/>
                  <a:pt x="175248" y="443753"/>
                </a:cubicBezTo>
                <a:cubicBezTo>
                  <a:pt x="201569" y="454282"/>
                  <a:pt x="255931" y="470647"/>
                  <a:pt x="255931" y="470647"/>
                </a:cubicBezTo>
                <a:cubicBezTo>
                  <a:pt x="319931" y="513314"/>
                  <a:pt x="271123" y="487307"/>
                  <a:pt x="350060" y="510989"/>
                </a:cubicBezTo>
                <a:cubicBezTo>
                  <a:pt x="377213" y="519135"/>
                  <a:pt x="430742" y="537883"/>
                  <a:pt x="430742" y="537883"/>
                </a:cubicBezTo>
                <a:cubicBezTo>
                  <a:pt x="435224" y="551330"/>
                  <a:pt x="448083" y="564595"/>
                  <a:pt x="444189" y="578224"/>
                </a:cubicBezTo>
                <a:cubicBezTo>
                  <a:pt x="438032" y="599773"/>
                  <a:pt x="420599" y="617122"/>
                  <a:pt x="403848" y="632012"/>
                </a:cubicBezTo>
                <a:cubicBezTo>
                  <a:pt x="379690" y="653486"/>
                  <a:pt x="346022" y="662944"/>
                  <a:pt x="323166" y="685800"/>
                </a:cubicBezTo>
                <a:cubicBezTo>
                  <a:pt x="275738" y="733228"/>
                  <a:pt x="299834" y="717636"/>
                  <a:pt x="255931" y="739589"/>
                </a:cubicBezTo>
              </a:path>
            </a:pathLst>
          </a:custGeom>
          <a:noFill/>
          <a:ln w="222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0" name="Freeform 79"/>
          <p:cNvSpPr/>
          <p:nvPr/>
        </p:nvSpPr>
        <p:spPr bwMode="auto">
          <a:xfrm>
            <a:off x="7032812" y="2729753"/>
            <a:ext cx="188259" cy="215808"/>
          </a:xfrm>
          <a:custGeom>
            <a:avLst/>
            <a:gdLst>
              <a:gd name="connsiteX0" fmla="*/ 188259 w 188259"/>
              <a:gd name="connsiteY0" fmla="*/ 0 h 215808"/>
              <a:gd name="connsiteX1" fmla="*/ 161364 w 188259"/>
              <a:gd name="connsiteY1" fmla="*/ 147918 h 215808"/>
              <a:gd name="connsiteX2" fmla="*/ 26894 w 188259"/>
              <a:gd name="connsiteY2" fmla="*/ 215153 h 215808"/>
              <a:gd name="connsiteX3" fmla="*/ 0 w 188259"/>
              <a:gd name="connsiteY3" fmla="*/ 215153 h 215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259" h="215808">
                <a:moveTo>
                  <a:pt x="188259" y="0"/>
                </a:moveTo>
                <a:cubicBezTo>
                  <a:pt x="179294" y="49306"/>
                  <a:pt x="184947" y="103699"/>
                  <a:pt x="161364" y="147918"/>
                </a:cubicBezTo>
                <a:cubicBezTo>
                  <a:pt x="140513" y="187013"/>
                  <a:pt x="69037" y="208129"/>
                  <a:pt x="26894" y="215153"/>
                </a:cubicBezTo>
                <a:cubicBezTo>
                  <a:pt x="18051" y="216627"/>
                  <a:pt x="8965" y="215153"/>
                  <a:pt x="0" y="215153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1" name="Freeform 80"/>
          <p:cNvSpPr/>
          <p:nvPr/>
        </p:nvSpPr>
        <p:spPr bwMode="auto">
          <a:xfrm>
            <a:off x="6615953" y="2862999"/>
            <a:ext cx="389965" cy="81907"/>
          </a:xfrm>
          <a:custGeom>
            <a:avLst/>
            <a:gdLst>
              <a:gd name="connsiteX0" fmla="*/ 0 w 389965"/>
              <a:gd name="connsiteY0" fmla="*/ 81907 h 81907"/>
              <a:gd name="connsiteX1" fmla="*/ 147918 w 389965"/>
              <a:gd name="connsiteY1" fmla="*/ 1225 h 81907"/>
              <a:gd name="connsiteX2" fmla="*/ 322729 w 389965"/>
              <a:gd name="connsiteY2" fmla="*/ 28119 h 81907"/>
              <a:gd name="connsiteX3" fmla="*/ 363071 w 389965"/>
              <a:gd name="connsiteY3" fmla="*/ 55013 h 81907"/>
              <a:gd name="connsiteX4" fmla="*/ 389965 w 389965"/>
              <a:gd name="connsiteY4" fmla="*/ 68460 h 81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965" h="81907">
                <a:moveTo>
                  <a:pt x="0" y="81907"/>
                </a:moveTo>
                <a:cubicBezTo>
                  <a:pt x="49306" y="55013"/>
                  <a:pt x="93282" y="14234"/>
                  <a:pt x="147918" y="1225"/>
                </a:cubicBezTo>
                <a:cubicBezTo>
                  <a:pt x="168819" y="-3751"/>
                  <a:pt x="279826" y="6668"/>
                  <a:pt x="322729" y="28119"/>
                </a:cubicBezTo>
                <a:cubicBezTo>
                  <a:pt x="337184" y="35347"/>
                  <a:pt x="349213" y="46698"/>
                  <a:pt x="363071" y="55013"/>
                </a:cubicBezTo>
                <a:cubicBezTo>
                  <a:pt x="371666" y="60170"/>
                  <a:pt x="381000" y="63978"/>
                  <a:pt x="389965" y="68460"/>
                </a:cubicBezTo>
              </a:path>
            </a:pathLst>
          </a:custGeom>
          <a:noFill/>
          <a:ln w="222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2" name="Freeform 81"/>
          <p:cNvSpPr/>
          <p:nvPr/>
        </p:nvSpPr>
        <p:spPr bwMode="auto">
          <a:xfrm>
            <a:off x="4383741" y="3469341"/>
            <a:ext cx="377818" cy="309283"/>
          </a:xfrm>
          <a:custGeom>
            <a:avLst/>
            <a:gdLst>
              <a:gd name="connsiteX0" fmla="*/ 0 w 377818"/>
              <a:gd name="connsiteY0" fmla="*/ 0 h 309283"/>
              <a:gd name="connsiteX1" fmla="*/ 94130 w 377818"/>
              <a:gd name="connsiteY1" fmla="*/ 67235 h 309283"/>
              <a:gd name="connsiteX2" fmla="*/ 188259 w 377818"/>
              <a:gd name="connsiteY2" fmla="*/ 121024 h 309283"/>
              <a:gd name="connsiteX3" fmla="*/ 228600 w 377818"/>
              <a:gd name="connsiteY3" fmla="*/ 161365 h 309283"/>
              <a:gd name="connsiteX4" fmla="*/ 282388 w 377818"/>
              <a:gd name="connsiteY4" fmla="*/ 201706 h 309283"/>
              <a:gd name="connsiteX5" fmla="*/ 363071 w 377818"/>
              <a:gd name="connsiteY5" fmla="*/ 255494 h 309283"/>
              <a:gd name="connsiteX6" fmla="*/ 363071 w 377818"/>
              <a:gd name="connsiteY6" fmla="*/ 309283 h 309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818" h="309283">
                <a:moveTo>
                  <a:pt x="0" y="0"/>
                </a:moveTo>
                <a:cubicBezTo>
                  <a:pt x="171631" y="102978"/>
                  <a:pt x="3387" y="-5360"/>
                  <a:pt x="94130" y="67235"/>
                </a:cubicBezTo>
                <a:cubicBezTo>
                  <a:pt x="200015" y="151944"/>
                  <a:pt x="59406" y="28986"/>
                  <a:pt x="188259" y="121024"/>
                </a:cubicBezTo>
                <a:cubicBezTo>
                  <a:pt x="203734" y="132077"/>
                  <a:pt x="214161" y="148989"/>
                  <a:pt x="228600" y="161365"/>
                </a:cubicBezTo>
                <a:cubicBezTo>
                  <a:pt x="245616" y="175950"/>
                  <a:pt x="264028" y="188854"/>
                  <a:pt x="282388" y="201706"/>
                </a:cubicBezTo>
                <a:cubicBezTo>
                  <a:pt x="308868" y="220242"/>
                  <a:pt x="363071" y="255494"/>
                  <a:pt x="363071" y="255494"/>
                </a:cubicBezTo>
                <a:cubicBezTo>
                  <a:pt x="378523" y="301849"/>
                  <a:pt x="386540" y="285812"/>
                  <a:pt x="363071" y="309283"/>
                </a:cubicBezTo>
              </a:path>
            </a:pathLst>
          </a:custGeom>
          <a:noFill/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3" name="Text Box 68"/>
          <p:cNvSpPr txBox="1">
            <a:spLocks noChangeArrowheads="1"/>
          </p:cNvSpPr>
          <p:nvPr/>
        </p:nvSpPr>
        <p:spPr bwMode="auto">
          <a:xfrm rot="2231053">
            <a:off x="4002411" y="3530314"/>
            <a:ext cx="88746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S.Ê-brơ</a:t>
            </a:r>
            <a:endParaRPr lang="en-US" altLang="en-US" sz="1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Freeform 83"/>
          <p:cNvSpPr/>
          <p:nvPr/>
        </p:nvSpPr>
        <p:spPr bwMode="auto">
          <a:xfrm>
            <a:off x="7274859" y="1627094"/>
            <a:ext cx="430306" cy="497562"/>
          </a:xfrm>
          <a:custGeom>
            <a:avLst/>
            <a:gdLst>
              <a:gd name="connsiteX0" fmla="*/ 121023 w 430306"/>
              <a:gd name="connsiteY0" fmla="*/ 470647 h 497562"/>
              <a:gd name="connsiteX1" fmla="*/ 228600 w 430306"/>
              <a:gd name="connsiteY1" fmla="*/ 470647 h 497562"/>
              <a:gd name="connsiteX2" fmla="*/ 255494 w 430306"/>
              <a:gd name="connsiteY2" fmla="*/ 389965 h 497562"/>
              <a:gd name="connsiteX3" fmla="*/ 376517 w 430306"/>
              <a:gd name="connsiteY3" fmla="*/ 336177 h 497562"/>
              <a:gd name="connsiteX4" fmla="*/ 416859 w 430306"/>
              <a:gd name="connsiteY4" fmla="*/ 242047 h 497562"/>
              <a:gd name="connsiteX5" fmla="*/ 430306 w 430306"/>
              <a:gd name="connsiteY5" fmla="*/ 201706 h 497562"/>
              <a:gd name="connsiteX6" fmla="*/ 389965 w 430306"/>
              <a:gd name="connsiteY6" fmla="*/ 174812 h 497562"/>
              <a:gd name="connsiteX7" fmla="*/ 282388 w 430306"/>
              <a:gd name="connsiteY7" fmla="*/ 147918 h 497562"/>
              <a:gd name="connsiteX8" fmla="*/ 242047 w 430306"/>
              <a:gd name="connsiteY8" fmla="*/ 134471 h 497562"/>
              <a:gd name="connsiteX9" fmla="*/ 147917 w 430306"/>
              <a:gd name="connsiteY9" fmla="*/ 121024 h 497562"/>
              <a:gd name="connsiteX10" fmla="*/ 80682 w 430306"/>
              <a:gd name="connsiteY10" fmla="*/ 107577 h 497562"/>
              <a:gd name="connsiteX11" fmla="*/ 67235 w 430306"/>
              <a:gd name="connsiteY11" fmla="*/ 40341 h 497562"/>
              <a:gd name="connsiteX12" fmla="*/ 0 w 430306"/>
              <a:gd name="connsiteY12" fmla="*/ 0 h 497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0306" h="497562">
                <a:moveTo>
                  <a:pt x="121023" y="470647"/>
                </a:moveTo>
                <a:cubicBezTo>
                  <a:pt x="161147" y="486696"/>
                  <a:pt x="196373" y="522210"/>
                  <a:pt x="228600" y="470647"/>
                </a:cubicBezTo>
                <a:cubicBezTo>
                  <a:pt x="243625" y="446607"/>
                  <a:pt x="228600" y="398930"/>
                  <a:pt x="255494" y="389965"/>
                </a:cubicBezTo>
                <a:cubicBezTo>
                  <a:pt x="351508" y="357960"/>
                  <a:pt x="312588" y="378796"/>
                  <a:pt x="376517" y="336177"/>
                </a:cubicBezTo>
                <a:cubicBezTo>
                  <a:pt x="408057" y="241562"/>
                  <a:pt x="367006" y="358372"/>
                  <a:pt x="416859" y="242047"/>
                </a:cubicBezTo>
                <a:cubicBezTo>
                  <a:pt x="422443" y="229019"/>
                  <a:pt x="425824" y="215153"/>
                  <a:pt x="430306" y="201706"/>
                </a:cubicBezTo>
                <a:cubicBezTo>
                  <a:pt x="416859" y="192741"/>
                  <a:pt x="404420" y="182039"/>
                  <a:pt x="389965" y="174812"/>
                </a:cubicBezTo>
                <a:cubicBezTo>
                  <a:pt x="359228" y="159444"/>
                  <a:pt x="313074" y="155590"/>
                  <a:pt x="282388" y="147918"/>
                </a:cubicBezTo>
                <a:cubicBezTo>
                  <a:pt x="268637" y="144480"/>
                  <a:pt x="255946" y="137251"/>
                  <a:pt x="242047" y="134471"/>
                </a:cubicBezTo>
                <a:cubicBezTo>
                  <a:pt x="210967" y="128255"/>
                  <a:pt x="179181" y="126235"/>
                  <a:pt x="147917" y="121024"/>
                </a:cubicBezTo>
                <a:cubicBezTo>
                  <a:pt x="125372" y="117267"/>
                  <a:pt x="103094" y="112059"/>
                  <a:pt x="80682" y="107577"/>
                </a:cubicBezTo>
                <a:cubicBezTo>
                  <a:pt x="76200" y="85165"/>
                  <a:pt x="78575" y="60185"/>
                  <a:pt x="67235" y="40341"/>
                </a:cubicBezTo>
                <a:cubicBezTo>
                  <a:pt x="60744" y="28982"/>
                  <a:pt x="15184" y="7592"/>
                  <a:pt x="0" y="0"/>
                </a:cubicBezTo>
              </a:path>
            </a:pathLst>
          </a:custGeom>
          <a:noFill/>
          <a:ln w="222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5" name="Freeform 84"/>
          <p:cNvSpPr/>
          <p:nvPr/>
        </p:nvSpPr>
        <p:spPr bwMode="auto">
          <a:xfrm>
            <a:off x="6521824" y="2420282"/>
            <a:ext cx="430305" cy="175000"/>
          </a:xfrm>
          <a:custGeom>
            <a:avLst/>
            <a:gdLst>
              <a:gd name="connsiteX0" fmla="*/ 430305 w 430305"/>
              <a:gd name="connsiteY0" fmla="*/ 175000 h 175000"/>
              <a:gd name="connsiteX1" fmla="*/ 363070 w 430305"/>
              <a:gd name="connsiteY1" fmla="*/ 161553 h 175000"/>
              <a:gd name="connsiteX2" fmla="*/ 282388 w 430305"/>
              <a:gd name="connsiteY2" fmla="*/ 107765 h 175000"/>
              <a:gd name="connsiteX3" fmla="*/ 188258 w 430305"/>
              <a:gd name="connsiteY3" fmla="*/ 94318 h 175000"/>
              <a:gd name="connsiteX4" fmla="*/ 107576 w 430305"/>
              <a:gd name="connsiteY4" fmla="*/ 53977 h 175000"/>
              <a:gd name="connsiteX5" fmla="*/ 67235 w 430305"/>
              <a:gd name="connsiteY5" fmla="*/ 13636 h 175000"/>
              <a:gd name="connsiteX6" fmla="*/ 0 w 430305"/>
              <a:gd name="connsiteY6" fmla="*/ 189 h 17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0305" h="175000">
                <a:moveTo>
                  <a:pt x="430305" y="175000"/>
                </a:moveTo>
                <a:cubicBezTo>
                  <a:pt x="407893" y="170518"/>
                  <a:pt x="383877" y="171011"/>
                  <a:pt x="363070" y="161553"/>
                </a:cubicBezTo>
                <a:cubicBezTo>
                  <a:pt x="333645" y="148178"/>
                  <a:pt x="314386" y="112336"/>
                  <a:pt x="282388" y="107765"/>
                </a:cubicBezTo>
                <a:lnTo>
                  <a:pt x="188258" y="94318"/>
                </a:lnTo>
                <a:cubicBezTo>
                  <a:pt x="147827" y="80841"/>
                  <a:pt x="142333" y="82941"/>
                  <a:pt x="107576" y="53977"/>
                </a:cubicBezTo>
                <a:cubicBezTo>
                  <a:pt x="92967" y="41803"/>
                  <a:pt x="83058" y="24185"/>
                  <a:pt x="67235" y="13636"/>
                </a:cubicBezTo>
                <a:cubicBezTo>
                  <a:pt x="42812" y="-2646"/>
                  <a:pt x="25622" y="189"/>
                  <a:pt x="0" y="189"/>
                </a:cubicBezTo>
              </a:path>
            </a:pathLst>
          </a:custGeom>
          <a:noFill/>
          <a:ln w="222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6" name="Freeform 85"/>
          <p:cNvSpPr/>
          <p:nvPr/>
        </p:nvSpPr>
        <p:spPr bwMode="auto">
          <a:xfrm>
            <a:off x="6721139" y="2286000"/>
            <a:ext cx="230990" cy="201706"/>
          </a:xfrm>
          <a:custGeom>
            <a:avLst/>
            <a:gdLst>
              <a:gd name="connsiteX0" fmla="*/ 230990 w 230990"/>
              <a:gd name="connsiteY0" fmla="*/ 201706 h 201706"/>
              <a:gd name="connsiteX1" fmla="*/ 123414 w 230990"/>
              <a:gd name="connsiteY1" fmla="*/ 134471 h 201706"/>
              <a:gd name="connsiteX2" fmla="*/ 96520 w 230990"/>
              <a:gd name="connsiteY2" fmla="*/ 107576 h 201706"/>
              <a:gd name="connsiteX3" fmla="*/ 83073 w 230990"/>
              <a:gd name="connsiteY3" fmla="*/ 67235 h 201706"/>
              <a:gd name="connsiteX4" fmla="*/ 2390 w 230990"/>
              <a:gd name="connsiteY4" fmla="*/ 26894 h 201706"/>
              <a:gd name="connsiteX5" fmla="*/ 2390 w 230990"/>
              <a:gd name="connsiteY5" fmla="*/ 0 h 201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990" h="201706">
                <a:moveTo>
                  <a:pt x="230990" y="201706"/>
                </a:moveTo>
                <a:cubicBezTo>
                  <a:pt x="216839" y="193215"/>
                  <a:pt x="144108" y="151027"/>
                  <a:pt x="123414" y="134471"/>
                </a:cubicBezTo>
                <a:cubicBezTo>
                  <a:pt x="113514" y="126551"/>
                  <a:pt x="105485" y="116541"/>
                  <a:pt x="96520" y="107576"/>
                </a:cubicBezTo>
                <a:cubicBezTo>
                  <a:pt x="92038" y="94129"/>
                  <a:pt x="93096" y="77258"/>
                  <a:pt x="83073" y="67235"/>
                </a:cubicBezTo>
                <a:cubicBezTo>
                  <a:pt x="7500" y="-8338"/>
                  <a:pt x="77216" y="126659"/>
                  <a:pt x="2390" y="26894"/>
                </a:cubicBezTo>
                <a:cubicBezTo>
                  <a:pt x="-2989" y="19722"/>
                  <a:pt x="2390" y="8965"/>
                  <a:pt x="2390" y="0"/>
                </a:cubicBezTo>
              </a:path>
            </a:pathLst>
          </a:custGeom>
          <a:noFill/>
          <a:ln w="222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7" name="Text Box 68"/>
          <p:cNvSpPr txBox="1">
            <a:spLocks noChangeArrowheads="1"/>
          </p:cNvSpPr>
          <p:nvPr/>
        </p:nvSpPr>
        <p:spPr bwMode="auto">
          <a:xfrm rot="2231053">
            <a:off x="6105180" y="2580885"/>
            <a:ext cx="88746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S.Vixla</a:t>
            </a:r>
            <a:endParaRPr lang="en-US" altLang="en-US" sz="1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Text Box 68"/>
          <p:cNvSpPr txBox="1">
            <a:spLocks noChangeArrowheads="1"/>
          </p:cNvSpPr>
          <p:nvPr/>
        </p:nvSpPr>
        <p:spPr bwMode="auto">
          <a:xfrm rot="19380563">
            <a:off x="7154687" y="2982671"/>
            <a:ext cx="88746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S.Đôn</a:t>
            </a:r>
            <a:endParaRPr lang="en-US" altLang="en-US" sz="1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 Box 67"/>
          <p:cNvSpPr txBox="1">
            <a:spLocks noChangeArrowheads="1"/>
          </p:cNvSpPr>
          <p:nvPr/>
        </p:nvSpPr>
        <p:spPr bwMode="auto">
          <a:xfrm rot="2675220">
            <a:off x="8291264" y="3228484"/>
            <a:ext cx="102782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Caxpi</a:t>
            </a:r>
            <a:endParaRPr lang="en-US" altLang="en-US" sz="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 Box 67"/>
          <p:cNvSpPr txBox="1">
            <a:spLocks noChangeArrowheads="1"/>
          </p:cNvSpPr>
          <p:nvPr/>
        </p:nvSpPr>
        <p:spPr bwMode="auto">
          <a:xfrm rot="20742473">
            <a:off x="6771618" y="3563763"/>
            <a:ext cx="102782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altLang="en-US" sz="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 Box 67"/>
          <p:cNvSpPr txBox="1">
            <a:spLocks noChangeArrowheads="1"/>
          </p:cNvSpPr>
          <p:nvPr/>
        </p:nvSpPr>
        <p:spPr bwMode="auto">
          <a:xfrm rot="20831165">
            <a:off x="4958240" y="2226206"/>
            <a:ext cx="83865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altLang="en-US" sz="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 Box 134"/>
          <p:cNvSpPr txBox="1">
            <a:spLocks noChangeArrowheads="1"/>
          </p:cNvSpPr>
          <p:nvPr/>
        </p:nvSpPr>
        <p:spPr bwMode="auto">
          <a:xfrm>
            <a:off x="52251" y="674924"/>
            <a:ext cx="3526971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</a:rPr>
              <a:t>Sông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</a:rPr>
              <a:t>nào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</a:rPr>
              <a:t>sông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</a:rPr>
              <a:t>dài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</a:rPr>
              <a:t>nhất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</a:rPr>
              <a:t>châu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</a:rPr>
              <a:t>Âu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6454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3" grpId="0" animBg="1"/>
      <p:bldP spid="62" grpId="0"/>
      <p:bldP spid="56" grpId="0"/>
      <p:bldP spid="57" grpId="0"/>
      <p:bldP spid="58" grpId="0"/>
      <p:bldP spid="6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Untitled-1 cop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067800" cy="6019800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14339" name="TextBox 14"/>
          <p:cNvSpPr txBox="1">
            <a:spLocks noChangeArrowheads="1"/>
          </p:cNvSpPr>
          <p:nvPr/>
        </p:nvSpPr>
        <p:spPr bwMode="auto">
          <a:xfrm rot="4623793">
            <a:off x="2274094" y="3929856"/>
            <a:ext cx="2260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S. Rai-nơ </a:t>
            </a:r>
          </a:p>
        </p:txBody>
      </p:sp>
      <p:sp>
        <p:nvSpPr>
          <p:cNvPr id="14340" name="TextBox 17"/>
          <p:cNvSpPr txBox="1">
            <a:spLocks noChangeArrowheads="1"/>
          </p:cNvSpPr>
          <p:nvPr/>
        </p:nvSpPr>
        <p:spPr bwMode="auto">
          <a:xfrm rot="6345010">
            <a:off x="6727032" y="2918619"/>
            <a:ext cx="12573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S. </a:t>
            </a:r>
            <a:r>
              <a:rPr lang="en-US" sz="1600" b="1" dirty="0" err="1">
                <a:solidFill>
                  <a:srgbClr val="FF0000"/>
                </a:solidFill>
              </a:rPr>
              <a:t>Vôn-ga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4341" name="TextBox 18"/>
          <p:cNvSpPr txBox="1">
            <a:spLocks noChangeArrowheads="1"/>
          </p:cNvSpPr>
          <p:nvPr/>
        </p:nvSpPr>
        <p:spPr bwMode="auto">
          <a:xfrm rot="373327">
            <a:off x="4161152" y="3680411"/>
            <a:ext cx="1270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S.Đa-nuyp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4495800" y="4216400"/>
            <a:ext cx="88900" cy="17463"/>
          </a:xfrm>
          <a:custGeom>
            <a:avLst/>
            <a:gdLst>
              <a:gd name="connsiteX0" fmla="*/ 0 w 88900"/>
              <a:gd name="connsiteY0" fmla="*/ 0 h 18055"/>
              <a:gd name="connsiteX1" fmla="*/ 88900 w 88900"/>
              <a:gd name="connsiteY1" fmla="*/ 12700 h 18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900" h="18055">
                <a:moveTo>
                  <a:pt x="0" y="0"/>
                </a:moveTo>
                <a:cubicBezTo>
                  <a:pt x="54164" y="18055"/>
                  <a:pt x="24713" y="12700"/>
                  <a:pt x="88900" y="12700"/>
                </a:cubicBezTo>
              </a:path>
            </a:pathLst>
          </a:custGeom>
          <a:ln>
            <a:solidFill>
              <a:srgbClr val="270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3416300" y="3381099"/>
            <a:ext cx="2311400" cy="650875"/>
          </a:xfrm>
          <a:custGeom>
            <a:avLst/>
            <a:gdLst>
              <a:gd name="connsiteX0" fmla="*/ 0 w 2311400"/>
              <a:gd name="connsiteY0" fmla="*/ 0 h 650861"/>
              <a:gd name="connsiteX1" fmla="*/ 190500 w 2311400"/>
              <a:gd name="connsiteY1" fmla="*/ 12700 h 650861"/>
              <a:gd name="connsiteX2" fmla="*/ 279400 w 2311400"/>
              <a:gd name="connsiteY2" fmla="*/ 25400 h 650861"/>
              <a:gd name="connsiteX3" fmla="*/ 304800 w 2311400"/>
              <a:gd name="connsiteY3" fmla="*/ 63500 h 650861"/>
              <a:gd name="connsiteX4" fmla="*/ 469900 w 2311400"/>
              <a:gd name="connsiteY4" fmla="*/ 101600 h 650861"/>
              <a:gd name="connsiteX5" fmla="*/ 685800 w 2311400"/>
              <a:gd name="connsiteY5" fmla="*/ 114300 h 650861"/>
              <a:gd name="connsiteX6" fmla="*/ 825500 w 2311400"/>
              <a:gd name="connsiteY6" fmla="*/ 152400 h 650861"/>
              <a:gd name="connsiteX7" fmla="*/ 952500 w 2311400"/>
              <a:gd name="connsiteY7" fmla="*/ 190500 h 650861"/>
              <a:gd name="connsiteX8" fmla="*/ 990600 w 2311400"/>
              <a:gd name="connsiteY8" fmla="*/ 215900 h 650861"/>
              <a:gd name="connsiteX9" fmla="*/ 1003300 w 2311400"/>
              <a:gd name="connsiteY9" fmla="*/ 254000 h 650861"/>
              <a:gd name="connsiteX10" fmla="*/ 977900 w 2311400"/>
              <a:gd name="connsiteY10" fmla="*/ 342900 h 650861"/>
              <a:gd name="connsiteX11" fmla="*/ 965200 w 2311400"/>
              <a:gd name="connsiteY11" fmla="*/ 406400 h 650861"/>
              <a:gd name="connsiteX12" fmla="*/ 977900 w 2311400"/>
              <a:gd name="connsiteY12" fmla="*/ 444500 h 650861"/>
              <a:gd name="connsiteX13" fmla="*/ 1104900 w 2311400"/>
              <a:gd name="connsiteY13" fmla="*/ 482600 h 650861"/>
              <a:gd name="connsiteX14" fmla="*/ 1435100 w 2311400"/>
              <a:gd name="connsiteY14" fmla="*/ 546100 h 650861"/>
              <a:gd name="connsiteX15" fmla="*/ 1447800 w 2311400"/>
              <a:gd name="connsiteY15" fmla="*/ 584200 h 650861"/>
              <a:gd name="connsiteX16" fmla="*/ 1612900 w 2311400"/>
              <a:gd name="connsiteY16" fmla="*/ 622300 h 650861"/>
              <a:gd name="connsiteX17" fmla="*/ 1803400 w 2311400"/>
              <a:gd name="connsiteY17" fmla="*/ 622300 h 650861"/>
              <a:gd name="connsiteX18" fmla="*/ 1930400 w 2311400"/>
              <a:gd name="connsiteY18" fmla="*/ 609600 h 650861"/>
              <a:gd name="connsiteX19" fmla="*/ 2082800 w 2311400"/>
              <a:gd name="connsiteY19" fmla="*/ 558800 h 650861"/>
              <a:gd name="connsiteX20" fmla="*/ 2095500 w 2311400"/>
              <a:gd name="connsiteY20" fmla="*/ 520700 h 650861"/>
              <a:gd name="connsiteX21" fmla="*/ 2108200 w 2311400"/>
              <a:gd name="connsiteY21" fmla="*/ 444500 h 650861"/>
              <a:gd name="connsiteX22" fmla="*/ 2159000 w 2311400"/>
              <a:gd name="connsiteY22" fmla="*/ 431800 h 650861"/>
              <a:gd name="connsiteX23" fmla="*/ 2311400 w 2311400"/>
              <a:gd name="connsiteY23" fmla="*/ 406400 h 650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11400" h="650861">
                <a:moveTo>
                  <a:pt x="0" y="0"/>
                </a:moveTo>
                <a:cubicBezTo>
                  <a:pt x="86788" y="57859"/>
                  <a:pt x="1938" y="12700"/>
                  <a:pt x="190500" y="12700"/>
                </a:cubicBezTo>
                <a:cubicBezTo>
                  <a:pt x="220434" y="12700"/>
                  <a:pt x="249767" y="21167"/>
                  <a:pt x="279400" y="25400"/>
                </a:cubicBezTo>
                <a:cubicBezTo>
                  <a:pt x="287867" y="38100"/>
                  <a:pt x="294007" y="52707"/>
                  <a:pt x="304800" y="63500"/>
                </a:cubicBezTo>
                <a:cubicBezTo>
                  <a:pt x="350411" y="109111"/>
                  <a:pt x="405446" y="96826"/>
                  <a:pt x="469900" y="101600"/>
                </a:cubicBezTo>
                <a:cubicBezTo>
                  <a:pt x="541794" y="106925"/>
                  <a:pt x="613833" y="110067"/>
                  <a:pt x="685800" y="114300"/>
                </a:cubicBezTo>
                <a:cubicBezTo>
                  <a:pt x="782478" y="146526"/>
                  <a:pt x="735746" y="134449"/>
                  <a:pt x="825500" y="152400"/>
                </a:cubicBezTo>
                <a:cubicBezTo>
                  <a:pt x="911236" y="209557"/>
                  <a:pt x="803914" y="145924"/>
                  <a:pt x="952500" y="190500"/>
                </a:cubicBezTo>
                <a:cubicBezTo>
                  <a:pt x="967120" y="194886"/>
                  <a:pt x="977900" y="207433"/>
                  <a:pt x="990600" y="215900"/>
                </a:cubicBezTo>
                <a:cubicBezTo>
                  <a:pt x="994833" y="228600"/>
                  <a:pt x="1003300" y="240613"/>
                  <a:pt x="1003300" y="254000"/>
                </a:cubicBezTo>
                <a:cubicBezTo>
                  <a:pt x="1003300" y="277755"/>
                  <a:pt x="983889" y="318944"/>
                  <a:pt x="977900" y="342900"/>
                </a:cubicBezTo>
                <a:cubicBezTo>
                  <a:pt x="972665" y="363841"/>
                  <a:pt x="969433" y="385233"/>
                  <a:pt x="965200" y="406400"/>
                </a:cubicBezTo>
                <a:cubicBezTo>
                  <a:pt x="969433" y="419100"/>
                  <a:pt x="969537" y="434047"/>
                  <a:pt x="977900" y="444500"/>
                </a:cubicBezTo>
                <a:cubicBezTo>
                  <a:pt x="1007710" y="481762"/>
                  <a:pt x="1065995" y="477042"/>
                  <a:pt x="1104900" y="482600"/>
                </a:cubicBezTo>
                <a:cubicBezTo>
                  <a:pt x="1251635" y="580423"/>
                  <a:pt x="1150611" y="531876"/>
                  <a:pt x="1435100" y="546100"/>
                </a:cubicBezTo>
                <a:cubicBezTo>
                  <a:pt x="1439333" y="558800"/>
                  <a:pt x="1439437" y="573747"/>
                  <a:pt x="1447800" y="584200"/>
                </a:cubicBezTo>
                <a:cubicBezTo>
                  <a:pt x="1484017" y="629471"/>
                  <a:pt x="1574630" y="618473"/>
                  <a:pt x="1612900" y="622300"/>
                </a:cubicBezTo>
                <a:cubicBezTo>
                  <a:pt x="1698583" y="650861"/>
                  <a:pt x="1640619" y="637098"/>
                  <a:pt x="1803400" y="622300"/>
                </a:cubicBezTo>
                <a:lnTo>
                  <a:pt x="1930400" y="609600"/>
                </a:lnTo>
                <a:cubicBezTo>
                  <a:pt x="2025418" y="514582"/>
                  <a:pt x="1887021" y="637112"/>
                  <a:pt x="2082800" y="558800"/>
                </a:cubicBezTo>
                <a:cubicBezTo>
                  <a:pt x="2095229" y="553828"/>
                  <a:pt x="2092596" y="533768"/>
                  <a:pt x="2095500" y="520700"/>
                </a:cubicBezTo>
                <a:cubicBezTo>
                  <a:pt x="2101086" y="495563"/>
                  <a:pt x="2093233" y="465454"/>
                  <a:pt x="2108200" y="444500"/>
                </a:cubicBezTo>
                <a:cubicBezTo>
                  <a:pt x="2118345" y="430297"/>
                  <a:pt x="2142067" y="436033"/>
                  <a:pt x="2159000" y="431800"/>
                </a:cubicBezTo>
                <a:cubicBezTo>
                  <a:pt x="2228801" y="385266"/>
                  <a:pt x="2181836" y="406400"/>
                  <a:pt x="2311400" y="406400"/>
                </a:cubicBezTo>
              </a:path>
            </a:pathLst>
          </a:custGeom>
          <a:ln w="28575">
            <a:solidFill>
              <a:srgbClr val="270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3048000" y="3746500"/>
            <a:ext cx="190500" cy="147638"/>
          </a:xfrm>
          <a:custGeom>
            <a:avLst/>
            <a:gdLst>
              <a:gd name="connsiteX0" fmla="*/ 190500 w 190500"/>
              <a:gd name="connsiteY0" fmla="*/ 139700 h 147877"/>
              <a:gd name="connsiteX1" fmla="*/ 25400 w 190500"/>
              <a:gd name="connsiteY1" fmla="*/ 101600 h 147877"/>
              <a:gd name="connsiteX2" fmla="*/ 0 w 190500"/>
              <a:gd name="connsiteY2" fmla="*/ 63500 h 147877"/>
              <a:gd name="connsiteX3" fmla="*/ 25400 w 190500"/>
              <a:gd name="connsiteY3" fmla="*/ 0 h 147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" h="147877">
                <a:moveTo>
                  <a:pt x="190500" y="139700"/>
                </a:moveTo>
                <a:cubicBezTo>
                  <a:pt x="124189" y="133069"/>
                  <a:pt x="71677" y="147877"/>
                  <a:pt x="25400" y="101600"/>
                </a:cubicBezTo>
                <a:cubicBezTo>
                  <a:pt x="14607" y="90807"/>
                  <a:pt x="8467" y="76200"/>
                  <a:pt x="0" y="63500"/>
                </a:cubicBezTo>
                <a:cubicBezTo>
                  <a:pt x="15693" y="16420"/>
                  <a:pt x="6713" y="37374"/>
                  <a:pt x="2540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4525963" y="3832225"/>
            <a:ext cx="390525" cy="404813"/>
          </a:xfrm>
          <a:custGeom>
            <a:avLst/>
            <a:gdLst>
              <a:gd name="connsiteX0" fmla="*/ 388620 w 390158"/>
              <a:gd name="connsiteY0" fmla="*/ 106680 h 403860"/>
              <a:gd name="connsiteX1" fmla="*/ 381000 w 390158"/>
              <a:gd name="connsiteY1" fmla="*/ 68580 h 403860"/>
              <a:gd name="connsiteX2" fmla="*/ 342900 w 390158"/>
              <a:gd name="connsiteY2" fmla="*/ 60960 h 403860"/>
              <a:gd name="connsiteX3" fmla="*/ 297180 w 390158"/>
              <a:gd name="connsiteY3" fmla="*/ 45720 h 403860"/>
              <a:gd name="connsiteX4" fmla="*/ 274320 w 390158"/>
              <a:gd name="connsiteY4" fmla="*/ 38100 h 403860"/>
              <a:gd name="connsiteX5" fmla="*/ 251460 w 390158"/>
              <a:gd name="connsiteY5" fmla="*/ 30480 h 403860"/>
              <a:gd name="connsiteX6" fmla="*/ 205740 w 390158"/>
              <a:gd name="connsiteY6" fmla="*/ 0 h 403860"/>
              <a:gd name="connsiteX7" fmla="*/ 182880 w 390158"/>
              <a:gd name="connsiteY7" fmla="*/ 7620 h 403860"/>
              <a:gd name="connsiteX8" fmla="*/ 144780 w 390158"/>
              <a:gd name="connsiteY8" fmla="*/ 15240 h 403860"/>
              <a:gd name="connsiteX9" fmla="*/ 121920 w 390158"/>
              <a:gd name="connsiteY9" fmla="*/ 30480 h 403860"/>
              <a:gd name="connsiteX10" fmla="*/ 106680 w 390158"/>
              <a:gd name="connsiteY10" fmla="*/ 53340 h 403860"/>
              <a:gd name="connsiteX11" fmla="*/ 60960 w 390158"/>
              <a:gd name="connsiteY11" fmla="*/ 91440 h 403860"/>
              <a:gd name="connsiteX12" fmla="*/ 22860 w 390158"/>
              <a:gd name="connsiteY12" fmla="*/ 137160 h 403860"/>
              <a:gd name="connsiteX13" fmla="*/ 0 w 390158"/>
              <a:gd name="connsiteY13" fmla="*/ 220980 h 403860"/>
              <a:gd name="connsiteX14" fmla="*/ 7620 w 390158"/>
              <a:gd name="connsiteY14" fmla="*/ 350520 h 403860"/>
              <a:gd name="connsiteX15" fmla="*/ 45720 w 390158"/>
              <a:gd name="connsiteY15" fmla="*/ 388620 h 403860"/>
              <a:gd name="connsiteX16" fmla="*/ 60960 w 390158"/>
              <a:gd name="connsiteY16" fmla="*/ 403860 h 40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0158" h="403860">
                <a:moveTo>
                  <a:pt x="388620" y="106680"/>
                </a:moveTo>
                <a:cubicBezTo>
                  <a:pt x="386080" y="93980"/>
                  <a:pt x="390158" y="77738"/>
                  <a:pt x="381000" y="68580"/>
                </a:cubicBezTo>
                <a:cubicBezTo>
                  <a:pt x="371842" y="59422"/>
                  <a:pt x="355395" y="64368"/>
                  <a:pt x="342900" y="60960"/>
                </a:cubicBezTo>
                <a:cubicBezTo>
                  <a:pt x="327402" y="56733"/>
                  <a:pt x="312420" y="50800"/>
                  <a:pt x="297180" y="45720"/>
                </a:cubicBezTo>
                <a:lnTo>
                  <a:pt x="274320" y="38100"/>
                </a:lnTo>
                <a:cubicBezTo>
                  <a:pt x="266700" y="35560"/>
                  <a:pt x="258143" y="34935"/>
                  <a:pt x="251460" y="30480"/>
                </a:cubicBezTo>
                <a:lnTo>
                  <a:pt x="205740" y="0"/>
                </a:lnTo>
                <a:cubicBezTo>
                  <a:pt x="198120" y="2540"/>
                  <a:pt x="190672" y="5672"/>
                  <a:pt x="182880" y="7620"/>
                </a:cubicBezTo>
                <a:cubicBezTo>
                  <a:pt x="170315" y="10761"/>
                  <a:pt x="156907" y="10692"/>
                  <a:pt x="144780" y="15240"/>
                </a:cubicBezTo>
                <a:cubicBezTo>
                  <a:pt x="136205" y="18456"/>
                  <a:pt x="129540" y="25400"/>
                  <a:pt x="121920" y="30480"/>
                </a:cubicBezTo>
                <a:cubicBezTo>
                  <a:pt x="116840" y="38100"/>
                  <a:pt x="113156" y="46864"/>
                  <a:pt x="106680" y="53340"/>
                </a:cubicBezTo>
                <a:cubicBezTo>
                  <a:pt x="46740" y="113280"/>
                  <a:pt x="123377" y="16540"/>
                  <a:pt x="60960" y="91440"/>
                </a:cubicBezTo>
                <a:cubicBezTo>
                  <a:pt x="7916" y="155093"/>
                  <a:pt x="89646" y="70374"/>
                  <a:pt x="22860" y="137160"/>
                </a:cubicBezTo>
                <a:cubicBezTo>
                  <a:pt x="5672" y="205912"/>
                  <a:pt x="14244" y="178249"/>
                  <a:pt x="0" y="220980"/>
                </a:cubicBezTo>
                <a:cubicBezTo>
                  <a:pt x="2540" y="264160"/>
                  <a:pt x="1204" y="307744"/>
                  <a:pt x="7620" y="350520"/>
                </a:cubicBezTo>
                <a:cubicBezTo>
                  <a:pt x="10737" y="371302"/>
                  <a:pt x="32443" y="377998"/>
                  <a:pt x="45720" y="388620"/>
                </a:cubicBezTo>
                <a:cubicBezTo>
                  <a:pt x="51330" y="393108"/>
                  <a:pt x="55880" y="398780"/>
                  <a:pt x="60960" y="403860"/>
                </a:cubicBezTo>
              </a:path>
            </a:pathLst>
          </a:custGeom>
          <a:ln w="19050">
            <a:solidFill>
              <a:srgbClr val="3515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3832225" y="3663674"/>
            <a:ext cx="574675" cy="152400"/>
          </a:xfrm>
          <a:custGeom>
            <a:avLst/>
            <a:gdLst>
              <a:gd name="connsiteX0" fmla="*/ 0 w 573964"/>
              <a:gd name="connsiteY0" fmla="*/ 0 h 153255"/>
              <a:gd name="connsiteX1" fmla="*/ 198120 w 573964"/>
              <a:gd name="connsiteY1" fmla="*/ 15240 h 153255"/>
              <a:gd name="connsiteX2" fmla="*/ 266700 w 573964"/>
              <a:gd name="connsiteY2" fmla="*/ 38100 h 153255"/>
              <a:gd name="connsiteX3" fmla="*/ 289560 w 573964"/>
              <a:gd name="connsiteY3" fmla="*/ 45720 h 153255"/>
              <a:gd name="connsiteX4" fmla="*/ 312420 w 573964"/>
              <a:gd name="connsiteY4" fmla="*/ 60960 h 153255"/>
              <a:gd name="connsiteX5" fmla="*/ 358140 w 573964"/>
              <a:gd name="connsiteY5" fmla="*/ 76200 h 153255"/>
              <a:gd name="connsiteX6" fmla="*/ 403860 w 573964"/>
              <a:gd name="connsiteY6" fmla="*/ 99060 h 153255"/>
              <a:gd name="connsiteX7" fmla="*/ 449580 w 573964"/>
              <a:gd name="connsiteY7" fmla="*/ 99060 h 153255"/>
              <a:gd name="connsiteX8" fmla="*/ 464820 w 573964"/>
              <a:gd name="connsiteY8" fmla="*/ 121920 h 153255"/>
              <a:gd name="connsiteX9" fmla="*/ 495300 w 573964"/>
              <a:gd name="connsiteY9" fmla="*/ 129540 h 153255"/>
              <a:gd name="connsiteX10" fmla="*/ 541020 w 573964"/>
              <a:gd name="connsiteY10" fmla="*/ 152400 h 153255"/>
              <a:gd name="connsiteX11" fmla="*/ 571500 w 573964"/>
              <a:gd name="connsiteY11" fmla="*/ 137160 h 153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3964" h="153255">
                <a:moveTo>
                  <a:pt x="0" y="0"/>
                </a:moveTo>
                <a:lnTo>
                  <a:pt x="198120" y="15240"/>
                </a:lnTo>
                <a:lnTo>
                  <a:pt x="266700" y="38100"/>
                </a:lnTo>
                <a:cubicBezTo>
                  <a:pt x="274320" y="40640"/>
                  <a:pt x="282877" y="41265"/>
                  <a:pt x="289560" y="45720"/>
                </a:cubicBezTo>
                <a:cubicBezTo>
                  <a:pt x="297180" y="50800"/>
                  <a:pt x="304051" y="57241"/>
                  <a:pt x="312420" y="60960"/>
                </a:cubicBezTo>
                <a:cubicBezTo>
                  <a:pt x="327100" y="67484"/>
                  <a:pt x="344774" y="67289"/>
                  <a:pt x="358140" y="76200"/>
                </a:cubicBezTo>
                <a:cubicBezTo>
                  <a:pt x="387683" y="95895"/>
                  <a:pt x="372312" y="88544"/>
                  <a:pt x="403860" y="99060"/>
                </a:cubicBezTo>
                <a:cubicBezTo>
                  <a:pt x="421789" y="93084"/>
                  <a:pt x="431651" y="84716"/>
                  <a:pt x="449580" y="99060"/>
                </a:cubicBezTo>
                <a:cubicBezTo>
                  <a:pt x="456731" y="104781"/>
                  <a:pt x="457200" y="116840"/>
                  <a:pt x="464820" y="121920"/>
                </a:cubicBezTo>
                <a:cubicBezTo>
                  <a:pt x="473534" y="127729"/>
                  <a:pt x="485140" y="127000"/>
                  <a:pt x="495300" y="129540"/>
                </a:cubicBezTo>
                <a:cubicBezTo>
                  <a:pt x="506858" y="137245"/>
                  <a:pt x="525246" y="152400"/>
                  <a:pt x="541020" y="152400"/>
                </a:cubicBezTo>
                <a:cubicBezTo>
                  <a:pt x="573964" y="152400"/>
                  <a:pt x="571500" y="153255"/>
                  <a:pt x="571500" y="137160"/>
                </a:cubicBezTo>
              </a:path>
            </a:pathLst>
          </a:custGeom>
          <a:ln w="28575">
            <a:solidFill>
              <a:srgbClr val="3515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3810000" y="3716062"/>
            <a:ext cx="800100" cy="207962"/>
          </a:xfrm>
          <a:custGeom>
            <a:avLst/>
            <a:gdLst>
              <a:gd name="connsiteX0" fmla="*/ 0 w 800100"/>
              <a:gd name="connsiteY0" fmla="*/ 0 h 208080"/>
              <a:gd name="connsiteX1" fmla="*/ 83820 w 800100"/>
              <a:gd name="connsiteY1" fmla="*/ 7620 h 208080"/>
              <a:gd name="connsiteX2" fmla="*/ 129540 w 800100"/>
              <a:gd name="connsiteY2" fmla="*/ 22860 h 208080"/>
              <a:gd name="connsiteX3" fmla="*/ 152400 w 800100"/>
              <a:gd name="connsiteY3" fmla="*/ 30480 h 208080"/>
              <a:gd name="connsiteX4" fmla="*/ 175260 w 800100"/>
              <a:gd name="connsiteY4" fmla="*/ 45720 h 208080"/>
              <a:gd name="connsiteX5" fmla="*/ 236220 w 800100"/>
              <a:gd name="connsiteY5" fmla="*/ 60960 h 208080"/>
              <a:gd name="connsiteX6" fmla="*/ 259080 w 800100"/>
              <a:gd name="connsiteY6" fmla="*/ 76200 h 208080"/>
              <a:gd name="connsiteX7" fmla="*/ 274320 w 800100"/>
              <a:gd name="connsiteY7" fmla="*/ 99060 h 208080"/>
              <a:gd name="connsiteX8" fmla="*/ 327660 w 800100"/>
              <a:gd name="connsiteY8" fmla="*/ 106680 h 208080"/>
              <a:gd name="connsiteX9" fmla="*/ 350520 w 800100"/>
              <a:gd name="connsiteY9" fmla="*/ 121920 h 208080"/>
              <a:gd name="connsiteX10" fmla="*/ 434340 w 800100"/>
              <a:gd name="connsiteY10" fmla="*/ 144780 h 208080"/>
              <a:gd name="connsiteX11" fmla="*/ 541020 w 800100"/>
              <a:gd name="connsiteY11" fmla="*/ 152400 h 208080"/>
              <a:gd name="connsiteX12" fmla="*/ 632460 w 800100"/>
              <a:gd name="connsiteY12" fmla="*/ 167640 h 208080"/>
              <a:gd name="connsiteX13" fmla="*/ 678180 w 800100"/>
              <a:gd name="connsiteY13" fmla="*/ 182880 h 208080"/>
              <a:gd name="connsiteX14" fmla="*/ 762000 w 800100"/>
              <a:gd name="connsiteY14" fmla="*/ 205740 h 208080"/>
              <a:gd name="connsiteX15" fmla="*/ 800100 w 800100"/>
              <a:gd name="connsiteY15" fmla="*/ 205740 h 20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00100" h="208080">
                <a:moveTo>
                  <a:pt x="0" y="0"/>
                </a:moveTo>
                <a:cubicBezTo>
                  <a:pt x="27940" y="2540"/>
                  <a:pt x="56192" y="2744"/>
                  <a:pt x="83820" y="7620"/>
                </a:cubicBezTo>
                <a:cubicBezTo>
                  <a:pt x="99640" y="10412"/>
                  <a:pt x="114300" y="17780"/>
                  <a:pt x="129540" y="22860"/>
                </a:cubicBezTo>
                <a:cubicBezTo>
                  <a:pt x="137160" y="25400"/>
                  <a:pt x="145717" y="26025"/>
                  <a:pt x="152400" y="30480"/>
                </a:cubicBezTo>
                <a:cubicBezTo>
                  <a:pt x="160020" y="35560"/>
                  <a:pt x="167069" y="41624"/>
                  <a:pt x="175260" y="45720"/>
                </a:cubicBezTo>
                <a:cubicBezTo>
                  <a:pt x="190881" y="53530"/>
                  <a:pt x="221729" y="58062"/>
                  <a:pt x="236220" y="60960"/>
                </a:cubicBezTo>
                <a:cubicBezTo>
                  <a:pt x="243840" y="66040"/>
                  <a:pt x="252604" y="69724"/>
                  <a:pt x="259080" y="76200"/>
                </a:cubicBezTo>
                <a:cubicBezTo>
                  <a:pt x="265556" y="82676"/>
                  <a:pt x="265951" y="95341"/>
                  <a:pt x="274320" y="99060"/>
                </a:cubicBezTo>
                <a:cubicBezTo>
                  <a:pt x="290733" y="106354"/>
                  <a:pt x="309880" y="104140"/>
                  <a:pt x="327660" y="106680"/>
                </a:cubicBezTo>
                <a:cubicBezTo>
                  <a:pt x="335280" y="111760"/>
                  <a:pt x="342151" y="118201"/>
                  <a:pt x="350520" y="121920"/>
                </a:cubicBezTo>
                <a:cubicBezTo>
                  <a:pt x="370868" y="130964"/>
                  <a:pt x="410849" y="142307"/>
                  <a:pt x="434340" y="144780"/>
                </a:cubicBezTo>
                <a:cubicBezTo>
                  <a:pt x="469795" y="148512"/>
                  <a:pt x="505460" y="149860"/>
                  <a:pt x="541020" y="152400"/>
                </a:cubicBezTo>
                <a:cubicBezTo>
                  <a:pt x="603525" y="173235"/>
                  <a:pt x="504855" y="142119"/>
                  <a:pt x="632460" y="167640"/>
                </a:cubicBezTo>
                <a:cubicBezTo>
                  <a:pt x="648212" y="170790"/>
                  <a:pt x="662682" y="178653"/>
                  <a:pt x="678180" y="182880"/>
                </a:cubicBezTo>
                <a:cubicBezTo>
                  <a:pt x="706120" y="190500"/>
                  <a:pt x="733536" y="200403"/>
                  <a:pt x="762000" y="205740"/>
                </a:cubicBezTo>
                <a:cubicBezTo>
                  <a:pt x="774482" y="208080"/>
                  <a:pt x="787400" y="205740"/>
                  <a:pt x="800100" y="205740"/>
                </a:cubicBezTo>
              </a:path>
            </a:pathLst>
          </a:custGeom>
          <a:ln w="28575">
            <a:solidFill>
              <a:srgbClr val="3515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2924175" y="2997152"/>
            <a:ext cx="292100" cy="571500"/>
          </a:xfrm>
          <a:custGeom>
            <a:avLst/>
            <a:gdLst>
              <a:gd name="connsiteX0" fmla="*/ 291673 w 291673"/>
              <a:gd name="connsiteY0" fmla="*/ 571500 h 571500"/>
              <a:gd name="connsiteX1" fmla="*/ 238333 w 291673"/>
              <a:gd name="connsiteY1" fmla="*/ 563880 h 571500"/>
              <a:gd name="connsiteX2" fmla="*/ 215473 w 291673"/>
              <a:gd name="connsiteY2" fmla="*/ 556260 h 571500"/>
              <a:gd name="connsiteX3" fmla="*/ 131653 w 291673"/>
              <a:gd name="connsiteY3" fmla="*/ 548640 h 571500"/>
              <a:gd name="connsiteX4" fmla="*/ 93553 w 291673"/>
              <a:gd name="connsiteY4" fmla="*/ 510540 h 571500"/>
              <a:gd name="connsiteX5" fmla="*/ 131653 w 291673"/>
              <a:gd name="connsiteY5" fmla="*/ 464820 h 571500"/>
              <a:gd name="connsiteX6" fmla="*/ 139273 w 291673"/>
              <a:gd name="connsiteY6" fmla="*/ 441960 h 571500"/>
              <a:gd name="connsiteX7" fmla="*/ 162133 w 291673"/>
              <a:gd name="connsiteY7" fmla="*/ 434340 h 571500"/>
              <a:gd name="connsiteX8" fmla="*/ 207853 w 291673"/>
              <a:gd name="connsiteY8" fmla="*/ 403860 h 571500"/>
              <a:gd name="connsiteX9" fmla="*/ 230713 w 291673"/>
              <a:gd name="connsiteY9" fmla="*/ 388620 h 571500"/>
              <a:gd name="connsiteX10" fmla="*/ 268813 w 291673"/>
              <a:gd name="connsiteY10" fmla="*/ 320040 h 571500"/>
              <a:gd name="connsiteX11" fmla="*/ 223093 w 291673"/>
              <a:gd name="connsiteY11" fmla="*/ 289560 h 571500"/>
              <a:gd name="connsiteX12" fmla="*/ 192613 w 291673"/>
              <a:gd name="connsiteY12" fmla="*/ 259080 h 571500"/>
              <a:gd name="connsiteX13" fmla="*/ 184993 w 291673"/>
              <a:gd name="connsiteY13" fmla="*/ 236220 h 571500"/>
              <a:gd name="connsiteX14" fmla="*/ 154513 w 291673"/>
              <a:gd name="connsiteY14" fmla="*/ 213360 h 571500"/>
              <a:gd name="connsiteX15" fmla="*/ 146893 w 291673"/>
              <a:gd name="connsiteY15" fmla="*/ 167640 h 571500"/>
              <a:gd name="connsiteX16" fmla="*/ 131653 w 291673"/>
              <a:gd name="connsiteY16" fmla="*/ 121920 h 571500"/>
              <a:gd name="connsiteX17" fmla="*/ 124033 w 291673"/>
              <a:gd name="connsiteY17" fmla="*/ 91440 h 571500"/>
              <a:gd name="connsiteX18" fmla="*/ 101173 w 291673"/>
              <a:gd name="connsiteY18" fmla="*/ 45720 h 571500"/>
              <a:gd name="connsiteX19" fmla="*/ 24973 w 291673"/>
              <a:gd name="connsiteY19" fmla="*/ 22860 h 571500"/>
              <a:gd name="connsiteX20" fmla="*/ 2113 w 291673"/>
              <a:gd name="connsiteY20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91673" h="571500">
                <a:moveTo>
                  <a:pt x="291673" y="571500"/>
                </a:moveTo>
                <a:cubicBezTo>
                  <a:pt x="273893" y="568960"/>
                  <a:pt x="255945" y="567402"/>
                  <a:pt x="238333" y="563880"/>
                </a:cubicBezTo>
                <a:cubicBezTo>
                  <a:pt x="230457" y="562305"/>
                  <a:pt x="223424" y="557396"/>
                  <a:pt x="215473" y="556260"/>
                </a:cubicBezTo>
                <a:cubicBezTo>
                  <a:pt x="187700" y="552292"/>
                  <a:pt x="159593" y="551180"/>
                  <a:pt x="131653" y="548640"/>
                </a:cubicBezTo>
                <a:cubicBezTo>
                  <a:pt x="121493" y="541867"/>
                  <a:pt x="93553" y="527473"/>
                  <a:pt x="93553" y="510540"/>
                </a:cubicBezTo>
                <a:cubicBezTo>
                  <a:pt x="93553" y="499931"/>
                  <a:pt x="127284" y="469189"/>
                  <a:pt x="131653" y="464820"/>
                </a:cubicBezTo>
                <a:cubicBezTo>
                  <a:pt x="134193" y="457200"/>
                  <a:pt x="133593" y="447640"/>
                  <a:pt x="139273" y="441960"/>
                </a:cubicBezTo>
                <a:cubicBezTo>
                  <a:pt x="144953" y="436280"/>
                  <a:pt x="155112" y="438241"/>
                  <a:pt x="162133" y="434340"/>
                </a:cubicBezTo>
                <a:cubicBezTo>
                  <a:pt x="178144" y="425445"/>
                  <a:pt x="192613" y="414020"/>
                  <a:pt x="207853" y="403860"/>
                </a:cubicBezTo>
                <a:lnTo>
                  <a:pt x="230713" y="388620"/>
                </a:lnTo>
                <a:cubicBezTo>
                  <a:pt x="265648" y="336217"/>
                  <a:pt x="255401" y="360276"/>
                  <a:pt x="268813" y="320040"/>
                </a:cubicBezTo>
                <a:cubicBezTo>
                  <a:pt x="233011" y="266337"/>
                  <a:pt x="279328" y="324707"/>
                  <a:pt x="223093" y="289560"/>
                </a:cubicBezTo>
                <a:cubicBezTo>
                  <a:pt x="210909" y="281945"/>
                  <a:pt x="202773" y="269240"/>
                  <a:pt x="192613" y="259080"/>
                </a:cubicBezTo>
                <a:cubicBezTo>
                  <a:pt x="190073" y="251460"/>
                  <a:pt x="190135" y="242390"/>
                  <a:pt x="184993" y="236220"/>
                </a:cubicBezTo>
                <a:cubicBezTo>
                  <a:pt x="176863" y="226464"/>
                  <a:pt x="160681" y="224462"/>
                  <a:pt x="154513" y="213360"/>
                </a:cubicBezTo>
                <a:cubicBezTo>
                  <a:pt x="147010" y="199854"/>
                  <a:pt x="150640" y="182629"/>
                  <a:pt x="146893" y="167640"/>
                </a:cubicBezTo>
                <a:cubicBezTo>
                  <a:pt x="142997" y="152055"/>
                  <a:pt x="135549" y="137505"/>
                  <a:pt x="131653" y="121920"/>
                </a:cubicBezTo>
                <a:cubicBezTo>
                  <a:pt x="129113" y="111760"/>
                  <a:pt x="126910" y="101510"/>
                  <a:pt x="124033" y="91440"/>
                </a:cubicBezTo>
                <a:cubicBezTo>
                  <a:pt x="121028" y="80921"/>
                  <a:pt x="112305" y="51286"/>
                  <a:pt x="101173" y="45720"/>
                </a:cubicBezTo>
                <a:cubicBezTo>
                  <a:pt x="77454" y="33861"/>
                  <a:pt x="50373" y="30480"/>
                  <a:pt x="24973" y="22860"/>
                </a:cubicBezTo>
                <a:cubicBezTo>
                  <a:pt x="0" y="6211"/>
                  <a:pt x="2113" y="16778"/>
                  <a:pt x="2113" y="0"/>
                </a:cubicBezTo>
              </a:path>
            </a:pathLst>
          </a:custGeom>
          <a:ln w="28575">
            <a:solidFill>
              <a:srgbClr val="3515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2720975" y="3374614"/>
            <a:ext cx="342900" cy="42862"/>
          </a:xfrm>
          <a:custGeom>
            <a:avLst/>
            <a:gdLst>
              <a:gd name="connsiteX0" fmla="*/ 0 w 342900"/>
              <a:gd name="connsiteY0" fmla="*/ 5090 h 43190"/>
              <a:gd name="connsiteX1" fmla="*/ 152400 w 342900"/>
              <a:gd name="connsiteY1" fmla="*/ 20330 h 43190"/>
              <a:gd name="connsiteX2" fmla="*/ 182880 w 342900"/>
              <a:gd name="connsiteY2" fmla="*/ 35570 h 43190"/>
              <a:gd name="connsiteX3" fmla="*/ 327660 w 342900"/>
              <a:gd name="connsiteY3" fmla="*/ 35570 h 43190"/>
              <a:gd name="connsiteX4" fmla="*/ 342900 w 342900"/>
              <a:gd name="connsiteY4" fmla="*/ 43190 h 43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00" h="43190">
                <a:moveTo>
                  <a:pt x="0" y="5090"/>
                </a:moveTo>
                <a:cubicBezTo>
                  <a:pt x="48930" y="7968"/>
                  <a:pt x="104963" y="0"/>
                  <a:pt x="152400" y="20330"/>
                </a:cubicBezTo>
                <a:cubicBezTo>
                  <a:pt x="162841" y="24805"/>
                  <a:pt x="172720" y="30490"/>
                  <a:pt x="182880" y="35570"/>
                </a:cubicBezTo>
                <a:cubicBezTo>
                  <a:pt x="253122" y="25535"/>
                  <a:pt x="241100" y="23204"/>
                  <a:pt x="327660" y="35570"/>
                </a:cubicBezTo>
                <a:cubicBezTo>
                  <a:pt x="333283" y="36373"/>
                  <a:pt x="337820" y="40650"/>
                  <a:pt x="342900" y="43190"/>
                </a:cubicBezTo>
              </a:path>
            </a:pathLst>
          </a:custGeom>
          <a:ln w="28575">
            <a:solidFill>
              <a:srgbClr val="3515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2938371" y="2928255"/>
            <a:ext cx="144462" cy="266700"/>
          </a:xfrm>
          <a:custGeom>
            <a:avLst/>
            <a:gdLst>
              <a:gd name="connsiteX0" fmla="*/ 0 w 151433"/>
              <a:gd name="connsiteY0" fmla="*/ 228600 h 228600"/>
              <a:gd name="connsiteX1" fmla="*/ 68580 w 151433"/>
              <a:gd name="connsiteY1" fmla="*/ 220980 h 228600"/>
              <a:gd name="connsiteX2" fmla="*/ 114300 w 151433"/>
              <a:gd name="connsiteY2" fmla="*/ 182880 h 228600"/>
              <a:gd name="connsiteX3" fmla="*/ 121920 w 151433"/>
              <a:gd name="connsiteY3" fmla="*/ 99060 h 228600"/>
              <a:gd name="connsiteX4" fmla="*/ 121920 w 151433"/>
              <a:gd name="connsiteY4" fmla="*/ 15240 h 228600"/>
              <a:gd name="connsiteX5" fmla="*/ 99060 w 151433"/>
              <a:gd name="connsiteY5" fmla="*/ 7620 h 228600"/>
              <a:gd name="connsiteX6" fmla="*/ 91440 w 151433"/>
              <a:gd name="connsiteY6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433" h="228600">
                <a:moveTo>
                  <a:pt x="0" y="228600"/>
                </a:moveTo>
                <a:cubicBezTo>
                  <a:pt x="22860" y="226060"/>
                  <a:pt x="46266" y="226558"/>
                  <a:pt x="68580" y="220980"/>
                </a:cubicBezTo>
                <a:cubicBezTo>
                  <a:pt x="82725" y="217444"/>
                  <a:pt x="105770" y="191410"/>
                  <a:pt x="114300" y="182880"/>
                </a:cubicBezTo>
                <a:cubicBezTo>
                  <a:pt x="116840" y="154940"/>
                  <a:pt x="117952" y="126833"/>
                  <a:pt x="121920" y="99060"/>
                </a:cubicBezTo>
                <a:cubicBezTo>
                  <a:pt x="127819" y="57764"/>
                  <a:pt x="151433" y="81644"/>
                  <a:pt x="121920" y="15240"/>
                </a:cubicBezTo>
                <a:cubicBezTo>
                  <a:pt x="118658" y="7900"/>
                  <a:pt x="106244" y="11212"/>
                  <a:pt x="99060" y="7620"/>
                </a:cubicBezTo>
                <a:cubicBezTo>
                  <a:pt x="95847" y="6014"/>
                  <a:pt x="93980" y="2540"/>
                  <a:pt x="91440" y="0"/>
                </a:cubicBezTo>
              </a:path>
            </a:pathLst>
          </a:custGeom>
          <a:ln w="28575">
            <a:solidFill>
              <a:srgbClr val="3515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5576888" y="2604313"/>
            <a:ext cx="777875" cy="1060450"/>
          </a:xfrm>
          <a:custGeom>
            <a:avLst/>
            <a:gdLst>
              <a:gd name="connsiteX0" fmla="*/ 313711 w 778508"/>
              <a:gd name="connsiteY0" fmla="*/ 0 h 1059180"/>
              <a:gd name="connsiteX1" fmla="*/ 306091 w 778508"/>
              <a:gd name="connsiteY1" fmla="*/ 60960 h 1059180"/>
              <a:gd name="connsiteX2" fmla="*/ 283231 w 778508"/>
              <a:gd name="connsiteY2" fmla="*/ 68580 h 1059180"/>
              <a:gd name="connsiteX3" fmla="*/ 237511 w 778508"/>
              <a:gd name="connsiteY3" fmla="*/ 99060 h 1059180"/>
              <a:gd name="connsiteX4" fmla="*/ 214651 w 778508"/>
              <a:gd name="connsiteY4" fmla="*/ 121920 h 1059180"/>
              <a:gd name="connsiteX5" fmla="*/ 191791 w 778508"/>
              <a:gd name="connsiteY5" fmla="*/ 129540 h 1059180"/>
              <a:gd name="connsiteX6" fmla="*/ 130831 w 778508"/>
              <a:gd name="connsiteY6" fmla="*/ 114300 h 1059180"/>
              <a:gd name="connsiteX7" fmla="*/ 107971 w 778508"/>
              <a:gd name="connsiteY7" fmla="*/ 99060 h 1059180"/>
              <a:gd name="connsiteX8" fmla="*/ 69871 w 778508"/>
              <a:gd name="connsiteY8" fmla="*/ 129540 h 1059180"/>
              <a:gd name="connsiteX9" fmla="*/ 24151 w 778508"/>
              <a:gd name="connsiteY9" fmla="*/ 152400 h 1059180"/>
              <a:gd name="connsiteX10" fmla="*/ 8911 w 778508"/>
              <a:gd name="connsiteY10" fmla="*/ 198120 h 1059180"/>
              <a:gd name="connsiteX11" fmla="*/ 39391 w 778508"/>
              <a:gd name="connsiteY11" fmla="*/ 243840 h 1059180"/>
              <a:gd name="connsiteX12" fmla="*/ 31771 w 778508"/>
              <a:gd name="connsiteY12" fmla="*/ 350520 h 1059180"/>
              <a:gd name="connsiteX13" fmla="*/ 39391 w 778508"/>
              <a:gd name="connsiteY13" fmla="*/ 381000 h 1059180"/>
              <a:gd name="connsiteX14" fmla="*/ 77491 w 778508"/>
              <a:gd name="connsiteY14" fmla="*/ 388620 h 1059180"/>
              <a:gd name="connsiteX15" fmla="*/ 115591 w 778508"/>
              <a:gd name="connsiteY15" fmla="*/ 449580 h 1059180"/>
              <a:gd name="connsiteX16" fmla="*/ 123211 w 778508"/>
              <a:gd name="connsiteY16" fmla="*/ 510540 h 1059180"/>
              <a:gd name="connsiteX17" fmla="*/ 130831 w 778508"/>
              <a:gd name="connsiteY17" fmla="*/ 594360 h 1059180"/>
              <a:gd name="connsiteX18" fmla="*/ 138451 w 778508"/>
              <a:gd name="connsiteY18" fmla="*/ 617220 h 1059180"/>
              <a:gd name="connsiteX19" fmla="*/ 168931 w 778508"/>
              <a:gd name="connsiteY19" fmla="*/ 624840 h 1059180"/>
              <a:gd name="connsiteX20" fmla="*/ 184171 w 778508"/>
              <a:gd name="connsiteY20" fmla="*/ 647700 h 1059180"/>
              <a:gd name="connsiteX21" fmla="*/ 237511 w 778508"/>
              <a:gd name="connsiteY21" fmla="*/ 670560 h 1059180"/>
              <a:gd name="connsiteX22" fmla="*/ 313711 w 778508"/>
              <a:gd name="connsiteY22" fmla="*/ 678180 h 1059180"/>
              <a:gd name="connsiteX23" fmla="*/ 382291 w 778508"/>
              <a:gd name="connsiteY23" fmla="*/ 708660 h 1059180"/>
              <a:gd name="connsiteX24" fmla="*/ 405151 w 778508"/>
              <a:gd name="connsiteY24" fmla="*/ 716280 h 1059180"/>
              <a:gd name="connsiteX25" fmla="*/ 428011 w 778508"/>
              <a:gd name="connsiteY25" fmla="*/ 731520 h 1059180"/>
              <a:gd name="connsiteX26" fmla="*/ 504211 w 778508"/>
              <a:gd name="connsiteY26" fmla="*/ 739140 h 1059180"/>
              <a:gd name="connsiteX27" fmla="*/ 626131 w 778508"/>
              <a:gd name="connsiteY27" fmla="*/ 762000 h 1059180"/>
              <a:gd name="connsiteX28" fmla="*/ 648991 w 778508"/>
              <a:gd name="connsiteY28" fmla="*/ 777240 h 1059180"/>
              <a:gd name="connsiteX29" fmla="*/ 694711 w 778508"/>
              <a:gd name="connsiteY29" fmla="*/ 800100 h 1059180"/>
              <a:gd name="connsiteX30" fmla="*/ 725191 w 778508"/>
              <a:gd name="connsiteY30" fmla="*/ 792480 h 1059180"/>
              <a:gd name="connsiteX31" fmla="*/ 740431 w 778508"/>
              <a:gd name="connsiteY31" fmla="*/ 891540 h 1059180"/>
              <a:gd name="connsiteX32" fmla="*/ 664231 w 778508"/>
              <a:gd name="connsiteY32" fmla="*/ 883920 h 1059180"/>
              <a:gd name="connsiteX33" fmla="*/ 641371 w 778508"/>
              <a:gd name="connsiteY33" fmla="*/ 876300 h 1059180"/>
              <a:gd name="connsiteX34" fmla="*/ 610891 w 778508"/>
              <a:gd name="connsiteY34" fmla="*/ 944880 h 1059180"/>
              <a:gd name="connsiteX35" fmla="*/ 565171 w 778508"/>
              <a:gd name="connsiteY35" fmla="*/ 960120 h 1059180"/>
              <a:gd name="connsiteX36" fmla="*/ 542311 w 778508"/>
              <a:gd name="connsiteY36" fmla="*/ 967740 h 1059180"/>
              <a:gd name="connsiteX37" fmla="*/ 519451 w 778508"/>
              <a:gd name="connsiteY37" fmla="*/ 982980 h 1059180"/>
              <a:gd name="connsiteX38" fmla="*/ 511831 w 778508"/>
              <a:gd name="connsiteY38" fmla="*/ 1005840 h 1059180"/>
              <a:gd name="connsiteX39" fmla="*/ 428011 w 778508"/>
              <a:gd name="connsiteY39" fmla="*/ 1036320 h 1059180"/>
              <a:gd name="connsiteX40" fmla="*/ 382291 w 778508"/>
              <a:gd name="connsiteY40" fmla="*/ 1059180 h 1059180"/>
              <a:gd name="connsiteX41" fmla="*/ 359431 w 778508"/>
              <a:gd name="connsiteY41" fmla="*/ 1051560 h 105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78508" h="1059180">
                <a:moveTo>
                  <a:pt x="313711" y="0"/>
                </a:moveTo>
                <a:cubicBezTo>
                  <a:pt x="311171" y="20320"/>
                  <a:pt x="314408" y="42247"/>
                  <a:pt x="306091" y="60960"/>
                </a:cubicBezTo>
                <a:cubicBezTo>
                  <a:pt x="302829" y="68300"/>
                  <a:pt x="290252" y="64679"/>
                  <a:pt x="283231" y="68580"/>
                </a:cubicBezTo>
                <a:cubicBezTo>
                  <a:pt x="267220" y="77475"/>
                  <a:pt x="250463" y="86108"/>
                  <a:pt x="237511" y="99060"/>
                </a:cubicBezTo>
                <a:cubicBezTo>
                  <a:pt x="229891" y="106680"/>
                  <a:pt x="223617" y="115942"/>
                  <a:pt x="214651" y="121920"/>
                </a:cubicBezTo>
                <a:cubicBezTo>
                  <a:pt x="207968" y="126375"/>
                  <a:pt x="199411" y="127000"/>
                  <a:pt x="191791" y="129540"/>
                </a:cubicBezTo>
                <a:cubicBezTo>
                  <a:pt x="177300" y="126642"/>
                  <a:pt x="146452" y="122110"/>
                  <a:pt x="130831" y="114300"/>
                </a:cubicBezTo>
                <a:cubicBezTo>
                  <a:pt x="122640" y="110204"/>
                  <a:pt x="115591" y="104140"/>
                  <a:pt x="107971" y="99060"/>
                </a:cubicBezTo>
                <a:cubicBezTo>
                  <a:pt x="63467" y="113895"/>
                  <a:pt x="104338" y="95073"/>
                  <a:pt x="69871" y="129540"/>
                </a:cubicBezTo>
                <a:cubicBezTo>
                  <a:pt x="55099" y="144312"/>
                  <a:pt x="42744" y="146202"/>
                  <a:pt x="24151" y="152400"/>
                </a:cubicBezTo>
                <a:cubicBezTo>
                  <a:pt x="19071" y="167640"/>
                  <a:pt x="0" y="184754"/>
                  <a:pt x="8911" y="198120"/>
                </a:cubicBezTo>
                <a:lnTo>
                  <a:pt x="39391" y="243840"/>
                </a:lnTo>
                <a:cubicBezTo>
                  <a:pt x="36851" y="279400"/>
                  <a:pt x="31771" y="314869"/>
                  <a:pt x="31771" y="350520"/>
                </a:cubicBezTo>
                <a:cubicBezTo>
                  <a:pt x="31771" y="360993"/>
                  <a:pt x="31346" y="374296"/>
                  <a:pt x="39391" y="381000"/>
                </a:cubicBezTo>
                <a:cubicBezTo>
                  <a:pt x="49341" y="389291"/>
                  <a:pt x="64791" y="386080"/>
                  <a:pt x="77491" y="388620"/>
                </a:cubicBezTo>
                <a:cubicBezTo>
                  <a:pt x="95627" y="443028"/>
                  <a:pt x="79365" y="425429"/>
                  <a:pt x="115591" y="449580"/>
                </a:cubicBezTo>
                <a:cubicBezTo>
                  <a:pt x="118131" y="469900"/>
                  <a:pt x="121067" y="490174"/>
                  <a:pt x="123211" y="510540"/>
                </a:cubicBezTo>
                <a:cubicBezTo>
                  <a:pt x="126148" y="538441"/>
                  <a:pt x="126863" y="566587"/>
                  <a:pt x="130831" y="594360"/>
                </a:cubicBezTo>
                <a:cubicBezTo>
                  <a:pt x="131967" y="602311"/>
                  <a:pt x="132179" y="612202"/>
                  <a:pt x="138451" y="617220"/>
                </a:cubicBezTo>
                <a:cubicBezTo>
                  <a:pt x="146629" y="623762"/>
                  <a:pt x="158771" y="622300"/>
                  <a:pt x="168931" y="624840"/>
                </a:cubicBezTo>
                <a:cubicBezTo>
                  <a:pt x="174011" y="632460"/>
                  <a:pt x="177695" y="641224"/>
                  <a:pt x="184171" y="647700"/>
                </a:cubicBezTo>
                <a:cubicBezTo>
                  <a:pt x="199163" y="662692"/>
                  <a:pt x="217108" y="667645"/>
                  <a:pt x="237511" y="670560"/>
                </a:cubicBezTo>
                <a:cubicBezTo>
                  <a:pt x="262781" y="674170"/>
                  <a:pt x="288311" y="675640"/>
                  <a:pt x="313711" y="678180"/>
                </a:cubicBezTo>
                <a:cubicBezTo>
                  <a:pt x="349937" y="702331"/>
                  <a:pt x="327883" y="690524"/>
                  <a:pt x="382291" y="708660"/>
                </a:cubicBezTo>
                <a:cubicBezTo>
                  <a:pt x="389911" y="711200"/>
                  <a:pt x="398468" y="711825"/>
                  <a:pt x="405151" y="716280"/>
                </a:cubicBezTo>
                <a:cubicBezTo>
                  <a:pt x="412771" y="721360"/>
                  <a:pt x="419087" y="729461"/>
                  <a:pt x="428011" y="731520"/>
                </a:cubicBezTo>
                <a:cubicBezTo>
                  <a:pt x="452884" y="737260"/>
                  <a:pt x="478811" y="736600"/>
                  <a:pt x="504211" y="739140"/>
                </a:cubicBezTo>
                <a:cubicBezTo>
                  <a:pt x="561531" y="777353"/>
                  <a:pt x="492973" y="737033"/>
                  <a:pt x="626131" y="762000"/>
                </a:cubicBezTo>
                <a:cubicBezTo>
                  <a:pt x="635132" y="763688"/>
                  <a:pt x="640800" y="773144"/>
                  <a:pt x="648991" y="777240"/>
                </a:cubicBezTo>
                <a:cubicBezTo>
                  <a:pt x="712087" y="808788"/>
                  <a:pt x="629197" y="756424"/>
                  <a:pt x="694711" y="800100"/>
                </a:cubicBezTo>
                <a:cubicBezTo>
                  <a:pt x="704871" y="797560"/>
                  <a:pt x="714718" y="792480"/>
                  <a:pt x="725191" y="792480"/>
                </a:cubicBezTo>
                <a:cubicBezTo>
                  <a:pt x="778508" y="792480"/>
                  <a:pt x="743231" y="857942"/>
                  <a:pt x="740431" y="891540"/>
                </a:cubicBezTo>
                <a:cubicBezTo>
                  <a:pt x="715031" y="889000"/>
                  <a:pt x="689461" y="887802"/>
                  <a:pt x="664231" y="883920"/>
                </a:cubicBezTo>
                <a:cubicBezTo>
                  <a:pt x="656292" y="882699"/>
                  <a:pt x="647051" y="870620"/>
                  <a:pt x="641371" y="876300"/>
                </a:cubicBezTo>
                <a:cubicBezTo>
                  <a:pt x="625358" y="892313"/>
                  <a:pt x="633832" y="930542"/>
                  <a:pt x="610891" y="944880"/>
                </a:cubicBezTo>
                <a:cubicBezTo>
                  <a:pt x="597268" y="953394"/>
                  <a:pt x="580411" y="955040"/>
                  <a:pt x="565171" y="960120"/>
                </a:cubicBezTo>
                <a:cubicBezTo>
                  <a:pt x="557551" y="962660"/>
                  <a:pt x="548994" y="963285"/>
                  <a:pt x="542311" y="967740"/>
                </a:cubicBezTo>
                <a:lnTo>
                  <a:pt x="519451" y="982980"/>
                </a:lnTo>
                <a:cubicBezTo>
                  <a:pt x="516911" y="990600"/>
                  <a:pt x="516849" y="999568"/>
                  <a:pt x="511831" y="1005840"/>
                </a:cubicBezTo>
                <a:cubicBezTo>
                  <a:pt x="494405" y="1027623"/>
                  <a:pt x="445570" y="1030467"/>
                  <a:pt x="428011" y="1036320"/>
                </a:cubicBezTo>
                <a:cubicBezTo>
                  <a:pt x="396463" y="1046836"/>
                  <a:pt x="411834" y="1039485"/>
                  <a:pt x="382291" y="1059180"/>
                </a:cubicBezTo>
                <a:lnTo>
                  <a:pt x="359431" y="1051560"/>
                </a:lnTo>
              </a:path>
            </a:pathLst>
          </a:custGeom>
          <a:ln w="28575">
            <a:solidFill>
              <a:srgbClr val="3515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5702300" y="3062288"/>
            <a:ext cx="325438" cy="407987"/>
          </a:xfrm>
          <a:custGeom>
            <a:avLst/>
            <a:gdLst>
              <a:gd name="connsiteX0" fmla="*/ 233576 w 325016"/>
              <a:gd name="connsiteY0" fmla="*/ 31404 h 407194"/>
              <a:gd name="connsiteX1" fmla="*/ 264056 w 325016"/>
              <a:gd name="connsiteY1" fmla="*/ 84744 h 407194"/>
              <a:gd name="connsiteX2" fmla="*/ 309776 w 325016"/>
              <a:gd name="connsiteY2" fmla="*/ 115224 h 407194"/>
              <a:gd name="connsiteX3" fmla="*/ 325016 w 325016"/>
              <a:gd name="connsiteY3" fmla="*/ 138084 h 407194"/>
              <a:gd name="connsiteX4" fmla="*/ 279296 w 325016"/>
              <a:gd name="connsiteY4" fmla="*/ 229524 h 407194"/>
              <a:gd name="connsiteX5" fmla="*/ 248816 w 325016"/>
              <a:gd name="connsiteY5" fmla="*/ 298104 h 407194"/>
              <a:gd name="connsiteX6" fmla="*/ 225956 w 325016"/>
              <a:gd name="connsiteY6" fmla="*/ 305724 h 407194"/>
              <a:gd name="connsiteX7" fmla="*/ 203096 w 325016"/>
              <a:gd name="connsiteY7" fmla="*/ 320964 h 407194"/>
              <a:gd name="connsiteX8" fmla="*/ 180236 w 325016"/>
              <a:gd name="connsiteY8" fmla="*/ 328584 h 407194"/>
              <a:gd name="connsiteX9" fmla="*/ 126896 w 325016"/>
              <a:gd name="connsiteY9" fmla="*/ 351444 h 407194"/>
              <a:gd name="connsiteX10" fmla="*/ 65936 w 325016"/>
              <a:gd name="connsiteY10" fmla="*/ 359064 h 407194"/>
              <a:gd name="connsiteX11" fmla="*/ 20216 w 325016"/>
              <a:gd name="connsiteY11" fmla="*/ 381924 h 407194"/>
              <a:gd name="connsiteX12" fmla="*/ 4976 w 325016"/>
              <a:gd name="connsiteY12" fmla="*/ 404784 h 407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016" h="407194">
                <a:moveTo>
                  <a:pt x="233576" y="31404"/>
                </a:moveTo>
                <a:cubicBezTo>
                  <a:pt x="307161" y="80461"/>
                  <a:pt x="198144" y="0"/>
                  <a:pt x="264056" y="84744"/>
                </a:cubicBezTo>
                <a:cubicBezTo>
                  <a:pt x="275301" y="99202"/>
                  <a:pt x="309776" y="115224"/>
                  <a:pt x="309776" y="115224"/>
                </a:cubicBezTo>
                <a:cubicBezTo>
                  <a:pt x="314856" y="122844"/>
                  <a:pt x="325016" y="128926"/>
                  <a:pt x="325016" y="138084"/>
                </a:cubicBezTo>
                <a:cubicBezTo>
                  <a:pt x="325016" y="189906"/>
                  <a:pt x="294707" y="183292"/>
                  <a:pt x="279296" y="229524"/>
                </a:cubicBezTo>
                <a:cubicBezTo>
                  <a:pt x="274639" y="243494"/>
                  <a:pt x="265283" y="284931"/>
                  <a:pt x="248816" y="298104"/>
                </a:cubicBezTo>
                <a:cubicBezTo>
                  <a:pt x="242544" y="303122"/>
                  <a:pt x="233140" y="302132"/>
                  <a:pt x="225956" y="305724"/>
                </a:cubicBezTo>
                <a:cubicBezTo>
                  <a:pt x="217765" y="309820"/>
                  <a:pt x="211287" y="316868"/>
                  <a:pt x="203096" y="320964"/>
                </a:cubicBezTo>
                <a:cubicBezTo>
                  <a:pt x="195912" y="324556"/>
                  <a:pt x="187619" y="325420"/>
                  <a:pt x="180236" y="328584"/>
                </a:cubicBezTo>
                <a:cubicBezTo>
                  <a:pt x="160878" y="336880"/>
                  <a:pt x="147588" y="347682"/>
                  <a:pt x="126896" y="351444"/>
                </a:cubicBezTo>
                <a:cubicBezTo>
                  <a:pt x="106748" y="355107"/>
                  <a:pt x="86256" y="356524"/>
                  <a:pt x="65936" y="359064"/>
                </a:cubicBezTo>
                <a:cubicBezTo>
                  <a:pt x="50877" y="364084"/>
                  <a:pt x="30959" y="368495"/>
                  <a:pt x="20216" y="381924"/>
                </a:cubicBezTo>
                <a:cubicBezTo>
                  <a:pt x="0" y="407194"/>
                  <a:pt x="24357" y="404784"/>
                  <a:pt x="4976" y="404784"/>
                </a:cubicBezTo>
              </a:path>
            </a:pathLst>
          </a:custGeom>
          <a:ln w="28575">
            <a:solidFill>
              <a:srgbClr val="3515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4968875" y="3031351"/>
            <a:ext cx="746125" cy="130175"/>
          </a:xfrm>
          <a:custGeom>
            <a:avLst/>
            <a:gdLst>
              <a:gd name="connsiteX0" fmla="*/ 0 w 746760"/>
              <a:gd name="connsiteY0" fmla="*/ 129244 h 129244"/>
              <a:gd name="connsiteX1" fmla="*/ 38100 w 746760"/>
              <a:gd name="connsiteY1" fmla="*/ 121624 h 129244"/>
              <a:gd name="connsiteX2" fmla="*/ 53340 w 746760"/>
              <a:gd name="connsiteY2" fmla="*/ 91144 h 129244"/>
              <a:gd name="connsiteX3" fmla="*/ 152400 w 746760"/>
              <a:gd name="connsiteY3" fmla="*/ 83524 h 129244"/>
              <a:gd name="connsiteX4" fmla="*/ 175260 w 746760"/>
              <a:gd name="connsiteY4" fmla="*/ 75904 h 129244"/>
              <a:gd name="connsiteX5" fmla="*/ 198120 w 746760"/>
              <a:gd name="connsiteY5" fmla="*/ 60664 h 129244"/>
              <a:gd name="connsiteX6" fmla="*/ 281940 w 746760"/>
              <a:gd name="connsiteY6" fmla="*/ 45424 h 129244"/>
              <a:gd name="connsiteX7" fmla="*/ 304800 w 746760"/>
              <a:gd name="connsiteY7" fmla="*/ 30184 h 129244"/>
              <a:gd name="connsiteX8" fmla="*/ 541020 w 746760"/>
              <a:gd name="connsiteY8" fmla="*/ 14944 h 129244"/>
              <a:gd name="connsiteX9" fmla="*/ 586740 w 746760"/>
              <a:gd name="connsiteY9" fmla="*/ 53044 h 129244"/>
              <a:gd name="connsiteX10" fmla="*/ 609600 w 746760"/>
              <a:gd name="connsiteY10" fmla="*/ 75904 h 129244"/>
              <a:gd name="connsiteX11" fmla="*/ 632460 w 746760"/>
              <a:gd name="connsiteY11" fmla="*/ 83524 h 129244"/>
              <a:gd name="connsiteX12" fmla="*/ 662940 w 746760"/>
              <a:gd name="connsiteY12" fmla="*/ 98764 h 129244"/>
              <a:gd name="connsiteX13" fmla="*/ 716280 w 746760"/>
              <a:gd name="connsiteY13" fmla="*/ 114004 h 129244"/>
              <a:gd name="connsiteX14" fmla="*/ 739140 w 746760"/>
              <a:gd name="connsiteY14" fmla="*/ 121624 h 129244"/>
              <a:gd name="connsiteX15" fmla="*/ 746760 w 746760"/>
              <a:gd name="connsiteY15" fmla="*/ 98764 h 12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46760" h="129244">
                <a:moveTo>
                  <a:pt x="0" y="129244"/>
                </a:moveTo>
                <a:cubicBezTo>
                  <a:pt x="12700" y="126704"/>
                  <a:pt x="27561" y="129152"/>
                  <a:pt x="38100" y="121624"/>
                </a:cubicBezTo>
                <a:cubicBezTo>
                  <a:pt x="47343" y="115022"/>
                  <a:pt x="42564" y="94736"/>
                  <a:pt x="53340" y="91144"/>
                </a:cubicBezTo>
                <a:cubicBezTo>
                  <a:pt x="84758" y="80671"/>
                  <a:pt x="119380" y="86064"/>
                  <a:pt x="152400" y="83524"/>
                </a:cubicBezTo>
                <a:cubicBezTo>
                  <a:pt x="160020" y="80984"/>
                  <a:pt x="168076" y="79496"/>
                  <a:pt x="175260" y="75904"/>
                </a:cubicBezTo>
                <a:cubicBezTo>
                  <a:pt x="183451" y="71808"/>
                  <a:pt x="189545" y="63880"/>
                  <a:pt x="198120" y="60664"/>
                </a:cubicBezTo>
                <a:cubicBezTo>
                  <a:pt x="206640" y="57469"/>
                  <a:pt x="276805" y="46280"/>
                  <a:pt x="281940" y="45424"/>
                </a:cubicBezTo>
                <a:cubicBezTo>
                  <a:pt x="289560" y="40344"/>
                  <a:pt x="295684" y="31066"/>
                  <a:pt x="304800" y="30184"/>
                </a:cubicBezTo>
                <a:cubicBezTo>
                  <a:pt x="583331" y="3229"/>
                  <a:pt x="444197" y="47218"/>
                  <a:pt x="541020" y="14944"/>
                </a:cubicBezTo>
                <a:cubicBezTo>
                  <a:pt x="607806" y="81730"/>
                  <a:pt x="523087" y="0"/>
                  <a:pt x="586740" y="53044"/>
                </a:cubicBezTo>
                <a:cubicBezTo>
                  <a:pt x="595019" y="59943"/>
                  <a:pt x="600634" y="69926"/>
                  <a:pt x="609600" y="75904"/>
                </a:cubicBezTo>
                <a:cubicBezTo>
                  <a:pt x="616283" y="80359"/>
                  <a:pt x="625077" y="80360"/>
                  <a:pt x="632460" y="83524"/>
                </a:cubicBezTo>
                <a:cubicBezTo>
                  <a:pt x="642901" y="87999"/>
                  <a:pt x="652499" y="94289"/>
                  <a:pt x="662940" y="98764"/>
                </a:cubicBezTo>
                <a:cubicBezTo>
                  <a:pt x="681210" y="106594"/>
                  <a:pt x="696946" y="108480"/>
                  <a:pt x="716280" y="114004"/>
                </a:cubicBezTo>
                <a:cubicBezTo>
                  <a:pt x="724003" y="116211"/>
                  <a:pt x="731520" y="119084"/>
                  <a:pt x="739140" y="121624"/>
                </a:cubicBezTo>
                <a:lnTo>
                  <a:pt x="746760" y="98764"/>
                </a:lnTo>
              </a:path>
            </a:pathLst>
          </a:custGeom>
          <a:ln w="28575">
            <a:solidFill>
              <a:srgbClr val="3515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6430963" y="2731676"/>
            <a:ext cx="854075" cy="762000"/>
          </a:xfrm>
          <a:custGeom>
            <a:avLst/>
            <a:gdLst>
              <a:gd name="connsiteX0" fmla="*/ 0 w 853440"/>
              <a:gd name="connsiteY0" fmla="*/ 0 h 762000"/>
              <a:gd name="connsiteX1" fmla="*/ 30480 w 853440"/>
              <a:gd name="connsiteY1" fmla="*/ 15240 h 762000"/>
              <a:gd name="connsiteX2" fmla="*/ 53340 w 853440"/>
              <a:gd name="connsiteY2" fmla="*/ 30480 h 762000"/>
              <a:gd name="connsiteX3" fmla="*/ 106680 w 853440"/>
              <a:gd name="connsiteY3" fmla="*/ 45720 h 762000"/>
              <a:gd name="connsiteX4" fmla="*/ 121920 w 853440"/>
              <a:gd name="connsiteY4" fmla="*/ 68580 h 762000"/>
              <a:gd name="connsiteX5" fmla="*/ 152400 w 853440"/>
              <a:gd name="connsiteY5" fmla="*/ 175260 h 762000"/>
              <a:gd name="connsiteX6" fmla="*/ 190500 w 853440"/>
              <a:gd name="connsiteY6" fmla="*/ 228600 h 762000"/>
              <a:gd name="connsiteX7" fmla="*/ 213360 w 853440"/>
              <a:gd name="connsiteY7" fmla="*/ 281940 h 762000"/>
              <a:gd name="connsiteX8" fmla="*/ 259080 w 853440"/>
              <a:gd name="connsiteY8" fmla="*/ 297180 h 762000"/>
              <a:gd name="connsiteX9" fmla="*/ 327660 w 853440"/>
              <a:gd name="connsiteY9" fmla="*/ 335280 h 762000"/>
              <a:gd name="connsiteX10" fmla="*/ 381000 w 853440"/>
              <a:gd name="connsiteY10" fmla="*/ 396240 h 762000"/>
              <a:gd name="connsiteX11" fmla="*/ 411480 w 853440"/>
              <a:gd name="connsiteY11" fmla="*/ 403860 h 762000"/>
              <a:gd name="connsiteX12" fmla="*/ 464820 w 853440"/>
              <a:gd name="connsiteY12" fmla="*/ 411480 h 762000"/>
              <a:gd name="connsiteX13" fmla="*/ 487680 w 853440"/>
              <a:gd name="connsiteY13" fmla="*/ 426720 h 762000"/>
              <a:gd name="connsiteX14" fmla="*/ 586740 w 853440"/>
              <a:gd name="connsiteY14" fmla="*/ 411480 h 762000"/>
              <a:gd name="connsiteX15" fmla="*/ 647700 w 853440"/>
              <a:gd name="connsiteY15" fmla="*/ 396240 h 762000"/>
              <a:gd name="connsiteX16" fmla="*/ 716280 w 853440"/>
              <a:gd name="connsiteY16" fmla="*/ 403860 h 762000"/>
              <a:gd name="connsiteX17" fmla="*/ 822960 w 853440"/>
              <a:gd name="connsiteY17" fmla="*/ 381000 h 762000"/>
              <a:gd name="connsiteX18" fmla="*/ 845820 w 853440"/>
              <a:gd name="connsiteY18" fmla="*/ 403860 h 762000"/>
              <a:gd name="connsiteX19" fmla="*/ 853440 w 853440"/>
              <a:gd name="connsiteY19" fmla="*/ 426720 h 762000"/>
              <a:gd name="connsiteX20" fmla="*/ 830580 w 853440"/>
              <a:gd name="connsiteY20" fmla="*/ 472440 h 762000"/>
              <a:gd name="connsiteX21" fmla="*/ 853440 w 853440"/>
              <a:gd name="connsiteY21" fmla="*/ 480060 h 762000"/>
              <a:gd name="connsiteX22" fmla="*/ 830580 w 853440"/>
              <a:gd name="connsiteY22" fmla="*/ 495300 h 762000"/>
              <a:gd name="connsiteX23" fmla="*/ 777240 w 853440"/>
              <a:gd name="connsiteY23" fmla="*/ 502920 h 762000"/>
              <a:gd name="connsiteX24" fmla="*/ 784860 w 853440"/>
              <a:gd name="connsiteY24" fmla="*/ 525780 h 762000"/>
              <a:gd name="connsiteX25" fmla="*/ 807720 w 853440"/>
              <a:gd name="connsiteY25" fmla="*/ 533400 h 762000"/>
              <a:gd name="connsiteX26" fmla="*/ 769620 w 853440"/>
              <a:gd name="connsiteY26" fmla="*/ 586740 h 762000"/>
              <a:gd name="connsiteX27" fmla="*/ 746760 w 853440"/>
              <a:gd name="connsiteY27" fmla="*/ 609600 h 762000"/>
              <a:gd name="connsiteX28" fmla="*/ 731520 w 853440"/>
              <a:gd name="connsiteY28" fmla="*/ 632460 h 762000"/>
              <a:gd name="connsiteX29" fmla="*/ 655320 w 853440"/>
              <a:gd name="connsiteY29" fmla="*/ 647700 h 762000"/>
              <a:gd name="connsiteX30" fmla="*/ 541020 w 853440"/>
              <a:gd name="connsiteY30" fmla="*/ 662940 h 762000"/>
              <a:gd name="connsiteX31" fmla="*/ 518160 w 853440"/>
              <a:gd name="connsiteY31" fmla="*/ 678180 h 762000"/>
              <a:gd name="connsiteX32" fmla="*/ 487680 w 853440"/>
              <a:gd name="connsiteY32" fmla="*/ 723900 h 762000"/>
              <a:gd name="connsiteX33" fmla="*/ 434340 w 853440"/>
              <a:gd name="connsiteY33" fmla="*/ 739140 h 762000"/>
              <a:gd name="connsiteX34" fmla="*/ 388620 w 853440"/>
              <a:gd name="connsiteY34" fmla="*/ 746760 h 762000"/>
              <a:gd name="connsiteX35" fmla="*/ 342900 w 853440"/>
              <a:gd name="connsiteY35" fmla="*/ 76200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53440" h="762000">
                <a:moveTo>
                  <a:pt x="0" y="0"/>
                </a:moveTo>
                <a:cubicBezTo>
                  <a:pt x="10160" y="5080"/>
                  <a:pt x="20617" y="9604"/>
                  <a:pt x="30480" y="15240"/>
                </a:cubicBezTo>
                <a:cubicBezTo>
                  <a:pt x="38431" y="19784"/>
                  <a:pt x="45149" y="26384"/>
                  <a:pt x="53340" y="30480"/>
                </a:cubicBezTo>
                <a:cubicBezTo>
                  <a:pt x="64272" y="35946"/>
                  <a:pt x="96914" y="43279"/>
                  <a:pt x="106680" y="45720"/>
                </a:cubicBezTo>
                <a:cubicBezTo>
                  <a:pt x="111760" y="53340"/>
                  <a:pt x="120232" y="59579"/>
                  <a:pt x="121920" y="68580"/>
                </a:cubicBezTo>
                <a:cubicBezTo>
                  <a:pt x="142785" y="179858"/>
                  <a:pt x="95059" y="156146"/>
                  <a:pt x="152400" y="175260"/>
                </a:cubicBezTo>
                <a:cubicBezTo>
                  <a:pt x="175680" y="198540"/>
                  <a:pt x="178464" y="196505"/>
                  <a:pt x="190500" y="228600"/>
                </a:cubicBezTo>
                <a:cubicBezTo>
                  <a:pt x="196452" y="244472"/>
                  <a:pt x="195712" y="270910"/>
                  <a:pt x="213360" y="281940"/>
                </a:cubicBezTo>
                <a:cubicBezTo>
                  <a:pt x="226983" y="290454"/>
                  <a:pt x="245714" y="288269"/>
                  <a:pt x="259080" y="297180"/>
                </a:cubicBezTo>
                <a:cubicBezTo>
                  <a:pt x="311483" y="332115"/>
                  <a:pt x="287424" y="321868"/>
                  <a:pt x="327660" y="335280"/>
                </a:cubicBezTo>
                <a:cubicBezTo>
                  <a:pt x="346287" y="363220"/>
                  <a:pt x="351367" y="383540"/>
                  <a:pt x="381000" y="396240"/>
                </a:cubicBezTo>
                <a:cubicBezTo>
                  <a:pt x="390626" y="400365"/>
                  <a:pt x="401176" y="401987"/>
                  <a:pt x="411480" y="403860"/>
                </a:cubicBezTo>
                <a:cubicBezTo>
                  <a:pt x="429151" y="407073"/>
                  <a:pt x="447040" y="408940"/>
                  <a:pt x="464820" y="411480"/>
                </a:cubicBezTo>
                <a:cubicBezTo>
                  <a:pt x="472440" y="416560"/>
                  <a:pt x="478549" y="426018"/>
                  <a:pt x="487680" y="426720"/>
                </a:cubicBezTo>
                <a:cubicBezTo>
                  <a:pt x="564446" y="432625"/>
                  <a:pt x="542000" y="422665"/>
                  <a:pt x="586740" y="411480"/>
                </a:cubicBezTo>
                <a:lnTo>
                  <a:pt x="647700" y="396240"/>
                </a:lnTo>
                <a:cubicBezTo>
                  <a:pt x="670560" y="398780"/>
                  <a:pt x="693308" y="405009"/>
                  <a:pt x="716280" y="403860"/>
                </a:cubicBezTo>
                <a:cubicBezTo>
                  <a:pt x="765330" y="401408"/>
                  <a:pt x="785229" y="393577"/>
                  <a:pt x="822960" y="381000"/>
                </a:cubicBezTo>
                <a:cubicBezTo>
                  <a:pt x="830580" y="388620"/>
                  <a:pt x="839842" y="394894"/>
                  <a:pt x="845820" y="403860"/>
                </a:cubicBezTo>
                <a:cubicBezTo>
                  <a:pt x="850275" y="410543"/>
                  <a:pt x="853440" y="418688"/>
                  <a:pt x="853440" y="426720"/>
                </a:cubicBezTo>
                <a:cubicBezTo>
                  <a:pt x="853440" y="442494"/>
                  <a:pt x="838285" y="460882"/>
                  <a:pt x="830580" y="472440"/>
                </a:cubicBezTo>
                <a:cubicBezTo>
                  <a:pt x="838200" y="474980"/>
                  <a:pt x="853440" y="472028"/>
                  <a:pt x="853440" y="480060"/>
                </a:cubicBezTo>
                <a:cubicBezTo>
                  <a:pt x="853440" y="489218"/>
                  <a:pt x="839352" y="492668"/>
                  <a:pt x="830580" y="495300"/>
                </a:cubicBezTo>
                <a:cubicBezTo>
                  <a:pt x="813377" y="500461"/>
                  <a:pt x="795020" y="500380"/>
                  <a:pt x="777240" y="502920"/>
                </a:cubicBezTo>
                <a:cubicBezTo>
                  <a:pt x="779780" y="510540"/>
                  <a:pt x="779180" y="520100"/>
                  <a:pt x="784860" y="525780"/>
                </a:cubicBezTo>
                <a:cubicBezTo>
                  <a:pt x="790540" y="531460"/>
                  <a:pt x="805180" y="525780"/>
                  <a:pt x="807720" y="533400"/>
                </a:cubicBezTo>
                <a:cubicBezTo>
                  <a:pt x="821850" y="575789"/>
                  <a:pt x="790655" y="571715"/>
                  <a:pt x="769620" y="586740"/>
                </a:cubicBezTo>
                <a:cubicBezTo>
                  <a:pt x="760851" y="593004"/>
                  <a:pt x="753659" y="601321"/>
                  <a:pt x="746760" y="609600"/>
                </a:cubicBezTo>
                <a:cubicBezTo>
                  <a:pt x="740897" y="616635"/>
                  <a:pt x="739974" y="628938"/>
                  <a:pt x="731520" y="632460"/>
                </a:cubicBezTo>
                <a:cubicBezTo>
                  <a:pt x="707610" y="642423"/>
                  <a:pt x="680871" y="643442"/>
                  <a:pt x="655320" y="647700"/>
                </a:cubicBezTo>
                <a:cubicBezTo>
                  <a:pt x="586912" y="659101"/>
                  <a:pt x="624956" y="653614"/>
                  <a:pt x="541020" y="662940"/>
                </a:cubicBezTo>
                <a:cubicBezTo>
                  <a:pt x="533400" y="668020"/>
                  <a:pt x="524191" y="671288"/>
                  <a:pt x="518160" y="678180"/>
                </a:cubicBezTo>
                <a:cubicBezTo>
                  <a:pt x="506099" y="691964"/>
                  <a:pt x="505056" y="718108"/>
                  <a:pt x="487680" y="723900"/>
                </a:cubicBezTo>
                <a:cubicBezTo>
                  <a:pt x="465892" y="731163"/>
                  <a:pt x="458260" y="734356"/>
                  <a:pt x="434340" y="739140"/>
                </a:cubicBezTo>
                <a:cubicBezTo>
                  <a:pt x="419190" y="742170"/>
                  <a:pt x="403609" y="743013"/>
                  <a:pt x="388620" y="746760"/>
                </a:cubicBezTo>
                <a:cubicBezTo>
                  <a:pt x="373035" y="750656"/>
                  <a:pt x="342900" y="762000"/>
                  <a:pt x="342900" y="762000"/>
                </a:cubicBezTo>
              </a:path>
            </a:pathLst>
          </a:custGeom>
          <a:ln w="28575">
            <a:solidFill>
              <a:srgbClr val="3515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6184900" y="2606675"/>
            <a:ext cx="1747838" cy="1119188"/>
          </a:xfrm>
          <a:custGeom>
            <a:avLst/>
            <a:gdLst>
              <a:gd name="connsiteX0" fmla="*/ 47941 w 1747201"/>
              <a:gd name="connsiteY0" fmla="*/ 640080 h 1120140"/>
              <a:gd name="connsiteX1" fmla="*/ 25081 w 1747201"/>
              <a:gd name="connsiteY1" fmla="*/ 632460 h 1120140"/>
              <a:gd name="connsiteX2" fmla="*/ 55561 w 1747201"/>
              <a:gd name="connsiteY2" fmla="*/ 586740 h 1120140"/>
              <a:gd name="connsiteX3" fmla="*/ 47941 w 1747201"/>
              <a:gd name="connsiteY3" fmla="*/ 556260 h 1120140"/>
              <a:gd name="connsiteX4" fmla="*/ 32701 w 1747201"/>
              <a:gd name="connsiteY4" fmla="*/ 533400 h 1120140"/>
              <a:gd name="connsiteX5" fmla="*/ 25081 w 1747201"/>
              <a:gd name="connsiteY5" fmla="*/ 510540 h 1120140"/>
              <a:gd name="connsiteX6" fmla="*/ 17461 w 1747201"/>
              <a:gd name="connsiteY6" fmla="*/ 441960 h 1120140"/>
              <a:gd name="connsiteX7" fmla="*/ 2221 w 1747201"/>
              <a:gd name="connsiteY7" fmla="*/ 419100 h 1120140"/>
              <a:gd name="connsiteX8" fmla="*/ 25081 w 1747201"/>
              <a:gd name="connsiteY8" fmla="*/ 411480 h 1120140"/>
              <a:gd name="connsiteX9" fmla="*/ 93661 w 1747201"/>
              <a:gd name="connsiteY9" fmla="*/ 403860 h 1120140"/>
              <a:gd name="connsiteX10" fmla="*/ 116521 w 1747201"/>
              <a:gd name="connsiteY10" fmla="*/ 388620 h 1120140"/>
              <a:gd name="connsiteX11" fmla="*/ 131761 w 1747201"/>
              <a:gd name="connsiteY11" fmla="*/ 342900 h 1120140"/>
              <a:gd name="connsiteX12" fmla="*/ 192721 w 1747201"/>
              <a:gd name="connsiteY12" fmla="*/ 327660 h 1120140"/>
              <a:gd name="connsiteX13" fmla="*/ 215581 w 1747201"/>
              <a:gd name="connsiteY13" fmla="*/ 320040 h 1120140"/>
              <a:gd name="connsiteX14" fmla="*/ 284161 w 1747201"/>
              <a:gd name="connsiteY14" fmla="*/ 312420 h 1120140"/>
              <a:gd name="connsiteX15" fmla="*/ 383221 w 1747201"/>
              <a:gd name="connsiteY15" fmla="*/ 320040 h 1120140"/>
              <a:gd name="connsiteX16" fmla="*/ 413701 w 1747201"/>
              <a:gd name="connsiteY16" fmla="*/ 335280 h 1120140"/>
              <a:gd name="connsiteX17" fmla="*/ 482281 w 1747201"/>
              <a:gd name="connsiteY17" fmla="*/ 327660 h 1120140"/>
              <a:gd name="connsiteX18" fmla="*/ 489901 w 1747201"/>
              <a:gd name="connsiteY18" fmla="*/ 289560 h 1120140"/>
              <a:gd name="connsiteX19" fmla="*/ 535621 w 1747201"/>
              <a:gd name="connsiteY19" fmla="*/ 281940 h 1120140"/>
              <a:gd name="connsiteX20" fmla="*/ 558481 w 1747201"/>
              <a:gd name="connsiteY20" fmla="*/ 274320 h 1120140"/>
              <a:gd name="connsiteX21" fmla="*/ 558481 w 1747201"/>
              <a:gd name="connsiteY21" fmla="*/ 167640 h 1120140"/>
              <a:gd name="connsiteX22" fmla="*/ 581341 w 1747201"/>
              <a:gd name="connsiteY22" fmla="*/ 160020 h 1120140"/>
              <a:gd name="connsiteX23" fmla="*/ 596581 w 1747201"/>
              <a:gd name="connsiteY23" fmla="*/ 129540 h 1120140"/>
              <a:gd name="connsiteX24" fmla="*/ 642301 w 1747201"/>
              <a:gd name="connsiteY24" fmla="*/ 91440 h 1120140"/>
              <a:gd name="connsiteX25" fmla="*/ 688021 w 1747201"/>
              <a:gd name="connsiteY25" fmla="*/ 76200 h 1120140"/>
              <a:gd name="connsiteX26" fmla="*/ 710881 w 1747201"/>
              <a:gd name="connsiteY26" fmla="*/ 60960 h 1120140"/>
              <a:gd name="connsiteX27" fmla="*/ 848041 w 1747201"/>
              <a:gd name="connsiteY27" fmla="*/ 53340 h 1120140"/>
              <a:gd name="connsiteX28" fmla="*/ 863281 w 1747201"/>
              <a:gd name="connsiteY28" fmla="*/ 22860 h 1120140"/>
              <a:gd name="connsiteX29" fmla="*/ 969961 w 1747201"/>
              <a:gd name="connsiteY29" fmla="*/ 7620 h 1120140"/>
              <a:gd name="connsiteX30" fmla="*/ 1008061 w 1747201"/>
              <a:gd name="connsiteY30" fmla="*/ 0 h 1120140"/>
              <a:gd name="connsiteX31" fmla="*/ 1190941 w 1747201"/>
              <a:gd name="connsiteY31" fmla="*/ 7620 h 1120140"/>
              <a:gd name="connsiteX32" fmla="*/ 1221421 w 1747201"/>
              <a:gd name="connsiteY32" fmla="*/ 45720 h 1120140"/>
              <a:gd name="connsiteX33" fmla="*/ 1251901 w 1747201"/>
              <a:gd name="connsiteY33" fmla="*/ 91440 h 1120140"/>
              <a:gd name="connsiteX34" fmla="*/ 1251901 w 1747201"/>
              <a:gd name="connsiteY34" fmla="*/ 167640 h 1120140"/>
              <a:gd name="connsiteX35" fmla="*/ 1274761 w 1747201"/>
              <a:gd name="connsiteY35" fmla="*/ 182880 h 1120140"/>
              <a:gd name="connsiteX36" fmla="*/ 1297621 w 1747201"/>
              <a:gd name="connsiteY36" fmla="*/ 190500 h 1120140"/>
              <a:gd name="connsiteX37" fmla="*/ 1328101 w 1747201"/>
              <a:gd name="connsiteY37" fmla="*/ 259080 h 1120140"/>
              <a:gd name="connsiteX38" fmla="*/ 1335721 w 1747201"/>
              <a:gd name="connsiteY38" fmla="*/ 281940 h 1120140"/>
              <a:gd name="connsiteX39" fmla="*/ 1343341 w 1747201"/>
              <a:gd name="connsiteY39" fmla="*/ 304800 h 1120140"/>
              <a:gd name="connsiteX40" fmla="*/ 1328101 w 1747201"/>
              <a:gd name="connsiteY40" fmla="*/ 411480 h 1120140"/>
              <a:gd name="connsiteX41" fmla="*/ 1312861 w 1747201"/>
              <a:gd name="connsiteY41" fmla="*/ 434340 h 1120140"/>
              <a:gd name="connsiteX42" fmla="*/ 1267141 w 1747201"/>
              <a:gd name="connsiteY42" fmla="*/ 457200 h 1120140"/>
              <a:gd name="connsiteX43" fmla="*/ 1251901 w 1747201"/>
              <a:gd name="connsiteY43" fmla="*/ 480060 h 1120140"/>
              <a:gd name="connsiteX44" fmla="*/ 1229041 w 1747201"/>
              <a:gd name="connsiteY44" fmla="*/ 487680 h 1120140"/>
              <a:gd name="connsiteX45" fmla="*/ 1206181 w 1747201"/>
              <a:gd name="connsiteY45" fmla="*/ 510540 h 1120140"/>
              <a:gd name="connsiteX46" fmla="*/ 1198561 w 1747201"/>
              <a:gd name="connsiteY46" fmla="*/ 533400 h 1120140"/>
              <a:gd name="connsiteX47" fmla="*/ 1175701 w 1747201"/>
              <a:gd name="connsiteY47" fmla="*/ 579120 h 1120140"/>
              <a:gd name="connsiteX48" fmla="*/ 1183321 w 1747201"/>
              <a:gd name="connsiteY48" fmla="*/ 601980 h 1120140"/>
              <a:gd name="connsiteX49" fmla="*/ 1206181 w 1747201"/>
              <a:gd name="connsiteY49" fmla="*/ 609600 h 1120140"/>
              <a:gd name="connsiteX50" fmla="*/ 1229041 w 1747201"/>
              <a:gd name="connsiteY50" fmla="*/ 632460 h 1120140"/>
              <a:gd name="connsiteX51" fmla="*/ 1244281 w 1747201"/>
              <a:gd name="connsiteY51" fmla="*/ 678180 h 1120140"/>
              <a:gd name="connsiteX52" fmla="*/ 1206181 w 1747201"/>
              <a:gd name="connsiteY52" fmla="*/ 762000 h 1120140"/>
              <a:gd name="connsiteX53" fmla="*/ 1206181 w 1747201"/>
              <a:gd name="connsiteY53" fmla="*/ 762000 h 1120140"/>
              <a:gd name="connsiteX54" fmla="*/ 1190941 w 1747201"/>
              <a:gd name="connsiteY54" fmla="*/ 815340 h 1120140"/>
              <a:gd name="connsiteX55" fmla="*/ 1206181 w 1747201"/>
              <a:gd name="connsiteY55" fmla="*/ 861060 h 1120140"/>
              <a:gd name="connsiteX56" fmla="*/ 1229041 w 1747201"/>
              <a:gd name="connsiteY56" fmla="*/ 853440 h 1120140"/>
              <a:gd name="connsiteX57" fmla="*/ 1251901 w 1747201"/>
              <a:gd name="connsiteY57" fmla="*/ 861060 h 1120140"/>
              <a:gd name="connsiteX58" fmla="*/ 1305241 w 1747201"/>
              <a:gd name="connsiteY58" fmla="*/ 876300 h 1120140"/>
              <a:gd name="connsiteX59" fmla="*/ 1381441 w 1747201"/>
              <a:gd name="connsiteY59" fmla="*/ 906780 h 1120140"/>
              <a:gd name="connsiteX60" fmla="*/ 1434781 w 1747201"/>
              <a:gd name="connsiteY60" fmla="*/ 914400 h 1120140"/>
              <a:gd name="connsiteX61" fmla="*/ 1503361 w 1747201"/>
              <a:gd name="connsiteY61" fmla="*/ 937260 h 1120140"/>
              <a:gd name="connsiteX62" fmla="*/ 1556701 w 1747201"/>
              <a:gd name="connsiteY62" fmla="*/ 967740 h 1120140"/>
              <a:gd name="connsiteX63" fmla="*/ 1640521 w 1747201"/>
              <a:gd name="connsiteY63" fmla="*/ 990600 h 1120140"/>
              <a:gd name="connsiteX64" fmla="*/ 1686241 w 1747201"/>
              <a:gd name="connsiteY64" fmla="*/ 1021080 h 1120140"/>
              <a:gd name="connsiteX65" fmla="*/ 1701481 w 1747201"/>
              <a:gd name="connsiteY65" fmla="*/ 1120140 h 1120140"/>
              <a:gd name="connsiteX66" fmla="*/ 1747201 w 1747201"/>
              <a:gd name="connsiteY66" fmla="*/ 1104900 h 1120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747201" h="1120140">
                <a:moveTo>
                  <a:pt x="47941" y="640080"/>
                </a:moveTo>
                <a:cubicBezTo>
                  <a:pt x="40321" y="637540"/>
                  <a:pt x="28673" y="639644"/>
                  <a:pt x="25081" y="632460"/>
                </a:cubicBezTo>
                <a:cubicBezTo>
                  <a:pt x="17729" y="617756"/>
                  <a:pt x="51680" y="590621"/>
                  <a:pt x="55561" y="586740"/>
                </a:cubicBezTo>
                <a:cubicBezTo>
                  <a:pt x="53021" y="576580"/>
                  <a:pt x="52066" y="565886"/>
                  <a:pt x="47941" y="556260"/>
                </a:cubicBezTo>
                <a:cubicBezTo>
                  <a:pt x="44333" y="547842"/>
                  <a:pt x="36797" y="541591"/>
                  <a:pt x="32701" y="533400"/>
                </a:cubicBezTo>
                <a:cubicBezTo>
                  <a:pt x="29109" y="526216"/>
                  <a:pt x="27621" y="518160"/>
                  <a:pt x="25081" y="510540"/>
                </a:cubicBezTo>
                <a:cubicBezTo>
                  <a:pt x="22541" y="487680"/>
                  <a:pt x="23039" y="464274"/>
                  <a:pt x="17461" y="441960"/>
                </a:cubicBezTo>
                <a:cubicBezTo>
                  <a:pt x="15240" y="433075"/>
                  <a:pt x="0" y="427985"/>
                  <a:pt x="2221" y="419100"/>
                </a:cubicBezTo>
                <a:cubicBezTo>
                  <a:pt x="4169" y="411308"/>
                  <a:pt x="17158" y="412800"/>
                  <a:pt x="25081" y="411480"/>
                </a:cubicBezTo>
                <a:cubicBezTo>
                  <a:pt x="47769" y="407699"/>
                  <a:pt x="70801" y="406400"/>
                  <a:pt x="93661" y="403860"/>
                </a:cubicBezTo>
                <a:cubicBezTo>
                  <a:pt x="101281" y="398780"/>
                  <a:pt x="111667" y="396386"/>
                  <a:pt x="116521" y="388620"/>
                </a:cubicBezTo>
                <a:cubicBezTo>
                  <a:pt x="125035" y="374997"/>
                  <a:pt x="116521" y="347980"/>
                  <a:pt x="131761" y="342900"/>
                </a:cubicBezTo>
                <a:cubicBezTo>
                  <a:pt x="184016" y="325482"/>
                  <a:pt x="119159" y="346050"/>
                  <a:pt x="192721" y="327660"/>
                </a:cubicBezTo>
                <a:cubicBezTo>
                  <a:pt x="200513" y="325712"/>
                  <a:pt x="207658" y="321360"/>
                  <a:pt x="215581" y="320040"/>
                </a:cubicBezTo>
                <a:cubicBezTo>
                  <a:pt x="238269" y="316259"/>
                  <a:pt x="261301" y="314960"/>
                  <a:pt x="284161" y="312420"/>
                </a:cubicBezTo>
                <a:cubicBezTo>
                  <a:pt x="317181" y="314960"/>
                  <a:pt x="350607" y="314285"/>
                  <a:pt x="383221" y="320040"/>
                </a:cubicBezTo>
                <a:cubicBezTo>
                  <a:pt x="394407" y="322014"/>
                  <a:pt x="402375" y="334409"/>
                  <a:pt x="413701" y="335280"/>
                </a:cubicBezTo>
                <a:cubicBezTo>
                  <a:pt x="436634" y="337044"/>
                  <a:pt x="459421" y="330200"/>
                  <a:pt x="482281" y="327660"/>
                </a:cubicBezTo>
                <a:cubicBezTo>
                  <a:pt x="484821" y="314960"/>
                  <a:pt x="480067" y="297989"/>
                  <a:pt x="489901" y="289560"/>
                </a:cubicBezTo>
                <a:cubicBezTo>
                  <a:pt x="501632" y="279505"/>
                  <a:pt x="520539" y="285292"/>
                  <a:pt x="535621" y="281940"/>
                </a:cubicBezTo>
                <a:cubicBezTo>
                  <a:pt x="543462" y="280198"/>
                  <a:pt x="550861" y="276860"/>
                  <a:pt x="558481" y="274320"/>
                </a:cubicBezTo>
                <a:cubicBezTo>
                  <a:pt x="543344" y="228910"/>
                  <a:pt x="530574" y="217872"/>
                  <a:pt x="558481" y="167640"/>
                </a:cubicBezTo>
                <a:cubicBezTo>
                  <a:pt x="562382" y="160619"/>
                  <a:pt x="573721" y="162560"/>
                  <a:pt x="581341" y="160020"/>
                </a:cubicBezTo>
                <a:cubicBezTo>
                  <a:pt x="586421" y="149860"/>
                  <a:pt x="589979" y="138783"/>
                  <a:pt x="596581" y="129540"/>
                </a:cubicBezTo>
                <a:cubicBezTo>
                  <a:pt x="604927" y="117855"/>
                  <a:pt x="628312" y="97657"/>
                  <a:pt x="642301" y="91440"/>
                </a:cubicBezTo>
                <a:cubicBezTo>
                  <a:pt x="656981" y="84916"/>
                  <a:pt x="674655" y="85111"/>
                  <a:pt x="688021" y="76200"/>
                </a:cubicBezTo>
                <a:cubicBezTo>
                  <a:pt x="695641" y="71120"/>
                  <a:pt x="701815" y="62255"/>
                  <a:pt x="710881" y="60960"/>
                </a:cubicBezTo>
                <a:cubicBezTo>
                  <a:pt x="756211" y="54484"/>
                  <a:pt x="802321" y="55880"/>
                  <a:pt x="848041" y="53340"/>
                </a:cubicBezTo>
                <a:cubicBezTo>
                  <a:pt x="853121" y="43180"/>
                  <a:pt x="852645" y="26848"/>
                  <a:pt x="863281" y="22860"/>
                </a:cubicBezTo>
                <a:cubicBezTo>
                  <a:pt x="896915" y="10247"/>
                  <a:pt x="934480" y="13222"/>
                  <a:pt x="969961" y="7620"/>
                </a:cubicBezTo>
                <a:cubicBezTo>
                  <a:pt x="982754" y="5600"/>
                  <a:pt x="995361" y="2540"/>
                  <a:pt x="1008061" y="0"/>
                </a:cubicBezTo>
                <a:cubicBezTo>
                  <a:pt x="1069021" y="2540"/>
                  <a:pt x="1130301" y="882"/>
                  <a:pt x="1190941" y="7620"/>
                </a:cubicBezTo>
                <a:cubicBezTo>
                  <a:pt x="1219285" y="10769"/>
                  <a:pt x="1211956" y="28684"/>
                  <a:pt x="1221421" y="45720"/>
                </a:cubicBezTo>
                <a:cubicBezTo>
                  <a:pt x="1230316" y="61731"/>
                  <a:pt x="1251901" y="91440"/>
                  <a:pt x="1251901" y="91440"/>
                </a:cubicBezTo>
                <a:cubicBezTo>
                  <a:pt x="1249453" y="108574"/>
                  <a:pt x="1235780" y="147489"/>
                  <a:pt x="1251901" y="167640"/>
                </a:cubicBezTo>
                <a:cubicBezTo>
                  <a:pt x="1257622" y="174791"/>
                  <a:pt x="1266570" y="178784"/>
                  <a:pt x="1274761" y="182880"/>
                </a:cubicBezTo>
                <a:cubicBezTo>
                  <a:pt x="1281945" y="186472"/>
                  <a:pt x="1290001" y="187960"/>
                  <a:pt x="1297621" y="190500"/>
                </a:cubicBezTo>
                <a:cubicBezTo>
                  <a:pt x="1321772" y="226726"/>
                  <a:pt x="1309965" y="204672"/>
                  <a:pt x="1328101" y="259080"/>
                </a:cubicBezTo>
                <a:lnTo>
                  <a:pt x="1335721" y="281940"/>
                </a:lnTo>
                <a:lnTo>
                  <a:pt x="1343341" y="304800"/>
                </a:lnTo>
                <a:cubicBezTo>
                  <a:pt x="1341394" y="326215"/>
                  <a:pt x="1342760" y="382161"/>
                  <a:pt x="1328101" y="411480"/>
                </a:cubicBezTo>
                <a:cubicBezTo>
                  <a:pt x="1324005" y="419671"/>
                  <a:pt x="1319337" y="427864"/>
                  <a:pt x="1312861" y="434340"/>
                </a:cubicBezTo>
                <a:cubicBezTo>
                  <a:pt x="1298089" y="449112"/>
                  <a:pt x="1285734" y="451002"/>
                  <a:pt x="1267141" y="457200"/>
                </a:cubicBezTo>
                <a:cubicBezTo>
                  <a:pt x="1262061" y="464820"/>
                  <a:pt x="1259052" y="474339"/>
                  <a:pt x="1251901" y="480060"/>
                </a:cubicBezTo>
                <a:cubicBezTo>
                  <a:pt x="1245629" y="485078"/>
                  <a:pt x="1235724" y="483225"/>
                  <a:pt x="1229041" y="487680"/>
                </a:cubicBezTo>
                <a:cubicBezTo>
                  <a:pt x="1220075" y="493658"/>
                  <a:pt x="1213801" y="502920"/>
                  <a:pt x="1206181" y="510540"/>
                </a:cubicBezTo>
                <a:cubicBezTo>
                  <a:pt x="1203641" y="518160"/>
                  <a:pt x="1202153" y="526216"/>
                  <a:pt x="1198561" y="533400"/>
                </a:cubicBezTo>
                <a:cubicBezTo>
                  <a:pt x="1169018" y="592486"/>
                  <a:pt x="1194854" y="521661"/>
                  <a:pt x="1175701" y="579120"/>
                </a:cubicBezTo>
                <a:cubicBezTo>
                  <a:pt x="1178241" y="586740"/>
                  <a:pt x="1177641" y="596300"/>
                  <a:pt x="1183321" y="601980"/>
                </a:cubicBezTo>
                <a:cubicBezTo>
                  <a:pt x="1189001" y="607660"/>
                  <a:pt x="1199498" y="605145"/>
                  <a:pt x="1206181" y="609600"/>
                </a:cubicBezTo>
                <a:cubicBezTo>
                  <a:pt x="1215147" y="615578"/>
                  <a:pt x="1221421" y="624840"/>
                  <a:pt x="1229041" y="632460"/>
                </a:cubicBezTo>
                <a:cubicBezTo>
                  <a:pt x="1234121" y="647700"/>
                  <a:pt x="1247431" y="662428"/>
                  <a:pt x="1244281" y="678180"/>
                </a:cubicBezTo>
                <a:cubicBezTo>
                  <a:pt x="1233069" y="734241"/>
                  <a:pt x="1243845" y="705504"/>
                  <a:pt x="1206181" y="762000"/>
                </a:cubicBezTo>
                <a:lnTo>
                  <a:pt x="1206181" y="762000"/>
                </a:lnTo>
                <a:cubicBezTo>
                  <a:pt x="1195249" y="794795"/>
                  <a:pt x="1200509" y="777068"/>
                  <a:pt x="1190941" y="815340"/>
                </a:cubicBezTo>
                <a:cubicBezTo>
                  <a:pt x="1196021" y="830580"/>
                  <a:pt x="1194822" y="849701"/>
                  <a:pt x="1206181" y="861060"/>
                </a:cubicBezTo>
                <a:cubicBezTo>
                  <a:pt x="1211861" y="866740"/>
                  <a:pt x="1221009" y="853440"/>
                  <a:pt x="1229041" y="853440"/>
                </a:cubicBezTo>
                <a:cubicBezTo>
                  <a:pt x="1237073" y="853440"/>
                  <a:pt x="1244178" y="858853"/>
                  <a:pt x="1251901" y="861060"/>
                </a:cubicBezTo>
                <a:cubicBezTo>
                  <a:pt x="1271235" y="866584"/>
                  <a:pt x="1286971" y="868470"/>
                  <a:pt x="1305241" y="876300"/>
                </a:cubicBezTo>
                <a:cubicBezTo>
                  <a:pt x="1334669" y="888912"/>
                  <a:pt x="1346753" y="901825"/>
                  <a:pt x="1381441" y="906780"/>
                </a:cubicBezTo>
                <a:lnTo>
                  <a:pt x="1434781" y="914400"/>
                </a:lnTo>
                <a:cubicBezTo>
                  <a:pt x="1511393" y="952706"/>
                  <a:pt x="1414731" y="907717"/>
                  <a:pt x="1503361" y="937260"/>
                </a:cubicBezTo>
                <a:cubicBezTo>
                  <a:pt x="1564180" y="957533"/>
                  <a:pt x="1506533" y="945443"/>
                  <a:pt x="1556701" y="967740"/>
                </a:cubicBezTo>
                <a:cubicBezTo>
                  <a:pt x="1588341" y="981802"/>
                  <a:pt x="1607926" y="984081"/>
                  <a:pt x="1640521" y="990600"/>
                </a:cubicBezTo>
                <a:cubicBezTo>
                  <a:pt x="1655761" y="1000760"/>
                  <a:pt x="1684418" y="1002855"/>
                  <a:pt x="1686241" y="1021080"/>
                </a:cubicBezTo>
                <a:cubicBezTo>
                  <a:pt x="1694660" y="1105272"/>
                  <a:pt x="1685789" y="1073063"/>
                  <a:pt x="1701481" y="1120140"/>
                </a:cubicBezTo>
                <a:lnTo>
                  <a:pt x="1747201" y="1104900"/>
                </a:lnTo>
              </a:path>
            </a:pathLst>
          </a:custGeom>
          <a:ln w="28575">
            <a:solidFill>
              <a:srgbClr val="3515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5715000" y="2555875"/>
            <a:ext cx="1143000" cy="303213"/>
          </a:xfrm>
          <a:custGeom>
            <a:avLst/>
            <a:gdLst>
              <a:gd name="connsiteX0" fmla="*/ 0 w 1143000"/>
              <a:gd name="connsiteY0" fmla="*/ 202216 h 302344"/>
              <a:gd name="connsiteX1" fmla="*/ 38100 w 1143000"/>
              <a:gd name="connsiteY1" fmla="*/ 240316 h 302344"/>
              <a:gd name="connsiteX2" fmla="*/ 60960 w 1143000"/>
              <a:gd name="connsiteY2" fmla="*/ 225076 h 302344"/>
              <a:gd name="connsiteX3" fmla="*/ 106680 w 1143000"/>
              <a:gd name="connsiteY3" fmla="*/ 209836 h 302344"/>
              <a:gd name="connsiteX4" fmla="*/ 152400 w 1143000"/>
              <a:gd name="connsiteY4" fmla="*/ 247936 h 302344"/>
              <a:gd name="connsiteX5" fmla="*/ 175260 w 1143000"/>
              <a:gd name="connsiteY5" fmla="*/ 255556 h 302344"/>
              <a:gd name="connsiteX6" fmla="*/ 198120 w 1143000"/>
              <a:gd name="connsiteY6" fmla="*/ 270796 h 302344"/>
              <a:gd name="connsiteX7" fmla="*/ 243840 w 1143000"/>
              <a:gd name="connsiteY7" fmla="*/ 293656 h 302344"/>
              <a:gd name="connsiteX8" fmla="*/ 281940 w 1143000"/>
              <a:gd name="connsiteY8" fmla="*/ 255556 h 302344"/>
              <a:gd name="connsiteX9" fmla="*/ 297180 w 1143000"/>
              <a:gd name="connsiteY9" fmla="*/ 225076 h 302344"/>
              <a:gd name="connsiteX10" fmla="*/ 320040 w 1143000"/>
              <a:gd name="connsiteY10" fmla="*/ 217456 h 302344"/>
              <a:gd name="connsiteX11" fmla="*/ 449580 w 1143000"/>
              <a:gd name="connsiteY11" fmla="*/ 194596 h 302344"/>
              <a:gd name="connsiteX12" fmla="*/ 487680 w 1143000"/>
              <a:gd name="connsiteY12" fmla="*/ 141256 h 302344"/>
              <a:gd name="connsiteX13" fmla="*/ 533400 w 1143000"/>
              <a:gd name="connsiteY13" fmla="*/ 103156 h 302344"/>
              <a:gd name="connsiteX14" fmla="*/ 548640 w 1143000"/>
              <a:gd name="connsiteY14" fmla="*/ 72676 h 302344"/>
              <a:gd name="connsiteX15" fmla="*/ 556260 w 1143000"/>
              <a:gd name="connsiteY15" fmla="*/ 34576 h 302344"/>
              <a:gd name="connsiteX16" fmla="*/ 609600 w 1143000"/>
              <a:gd name="connsiteY16" fmla="*/ 11716 h 302344"/>
              <a:gd name="connsiteX17" fmla="*/ 670560 w 1143000"/>
              <a:gd name="connsiteY17" fmla="*/ 19336 h 302344"/>
              <a:gd name="connsiteX18" fmla="*/ 693420 w 1143000"/>
              <a:gd name="connsiteY18" fmla="*/ 42196 h 302344"/>
              <a:gd name="connsiteX19" fmla="*/ 754380 w 1143000"/>
              <a:gd name="connsiteY19" fmla="*/ 34576 h 302344"/>
              <a:gd name="connsiteX20" fmla="*/ 762000 w 1143000"/>
              <a:gd name="connsiteY20" fmla="*/ 4096 h 302344"/>
              <a:gd name="connsiteX21" fmla="*/ 784860 w 1143000"/>
              <a:gd name="connsiteY21" fmla="*/ 19336 h 302344"/>
              <a:gd name="connsiteX22" fmla="*/ 845820 w 1143000"/>
              <a:gd name="connsiteY22" fmla="*/ 49816 h 302344"/>
              <a:gd name="connsiteX23" fmla="*/ 868680 w 1143000"/>
              <a:gd name="connsiteY23" fmla="*/ 34576 h 302344"/>
              <a:gd name="connsiteX24" fmla="*/ 883920 w 1143000"/>
              <a:gd name="connsiteY24" fmla="*/ 11716 h 302344"/>
              <a:gd name="connsiteX25" fmla="*/ 937260 w 1143000"/>
              <a:gd name="connsiteY25" fmla="*/ 19336 h 302344"/>
              <a:gd name="connsiteX26" fmla="*/ 960120 w 1143000"/>
              <a:gd name="connsiteY26" fmla="*/ 26956 h 302344"/>
              <a:gd name="connsiteX27" fmla="*/ 1051560 w 1143000"/>
              <a:gd name="connsiteY27" fmla="*/ 34576 h 302344"/>
              <a:gd name="connsiteX28" fmla="*/ 1066800 w 1143000"/>
              <a:gd name="connsiteY28" fmla="*/ 87916 h 302344"/>
              <a:gd name="connsiteX29" fmla="*/ 1112520 w 1143000"/>
              <a:gd name="connsiteY29" fmla="*/ 103156 h 302344"/>
              <a:gd name="connsiteX30" fmla="*/ 1143000 w 1143000"/>
              <a:gd name="connsiteY30" fmla="*/ 110776 h 302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143000" h="302344">
                <a:moveTo>
                  <a:pt x="0" y="202216"/>
                </a:moveTo>
                <a:cubicBezTo>
                  <a:pt x="6773" y="222536"/>
                  <a:pt x="6713" y="240316"/>
                  <a:pt x="38100" y="240316"/>
                </a:cubicBezTo>
                <a:cubicBezTo>
                  <a:pt x="47258" y="240316"/>
                  <a:pt x="52591" y="228795"/>
                  <a:pt x="60960" y="225076"/>
                </a:cubicBezTo>
                <a:cubicBezTo>
                  <a:pt x="75640" y="218552"/>
                  <a:pt x="106680" y="209836"/>
                  <a:pt x="106680" y="209836"/>
                </a:cubicBezTo>
                <a:cubicBezTo>
                  <a:pt x="123532" y="226688"/>
                  <a:pt x="131182" y="237327"/>
                  <a:pt x="152400" y="247936"/>
                </a:cubicBezTo>
                <a:cubicBezTo>
                  <a:pt x="159584" y="251528"/>
                  <a:pt x="168076" y="251964"/>
                  <a:pt x="175260" y="255556"/>
                </a:cubicBezTo>
                <a:cubicBezTo>
                  <a:pt x="183451" y="259652"/>
                  <a:pt x="189929" y="266700"/>
                  <a:pt x="198120" y="270796"/>
                </a:cubicBezTo>
                <a:cubicBezTo>
                  <a:pt x="261216" y="302344"/>
                  <a:pt x="178326" y="249980"/>
                  <a:pt x="243840" y="293656"/>
                </a:cubicBezTo>
                <a:cubicBezTo>
                  <a:pt x="269631" y="276462"/>
                  <a:pt x="266309" y="282910"/>
                  <a:pt x="281940" y="255556"/>
                </a:cubicBezTo>
                <a:cubicBezTo>
                  <a:pt x="287576" y="245693"/>
                  <a:pt x="289148" y="233108"/>
                  <a:pt x="297180" y="225076"/>
                </a:cubicBezTo>
                <a:cubicBezTo>
                  <a:pt x="302860" y="219396"/>
                  <a:pt x="312856" y="221048"/>
                  <a:pt x="320040" y="217456"/>
                </a:cubicBezTo>
                <a:cubicBezTo>
                  <a:pt x="392989" y="180982"/>
                  <a:pt x="254252" y="208548"/>
                  <a:pt x="449580" y="194596"/>
                </a:cubicBezTo>
                <a:cubicBezTo>
                  <a:pt x="517634" y="143556"/>
                  <a:pt x="452904" y="202113"/>
                  <a:pt x="487680" y="141256"/>
                </a:cubicBezTo>
                <a:cubicBezTo>
                  <a:pt x="496706" y="125460"/>
                  <a:pt x="518833" y="112867"/>
                  <a:pt x="533400" y="103156"/>
                </a:cubicBezTo>
                <a:cubicBezTo>
                  <a:pt x="538480" y="92996"/>
                  <a:pt x="545048" y="83452"/>
                  <a:pt x="548640" y="72676"/>
                </a:cubicBezTo>
                <a:cubicBezTo>
                  <a:pt x="552736" y="60389"/>
                  <a:pt x="549834" y="45821"/>
                  <a:pt x="556260" y="34576"/>
                </a:cubicBezTo>
                <a:cubicBezTo>
                  <a:pt x="565031" y="19228"/>
                  <a:pt x="596312" y="15038"/>
                  <a:pt x="609600" y="11716"/>
                </a:cubicBezTo>
                <a:cubicBezTo>
                  <a:pt x="629920" y="14256"/>
                  <a:pt x="651315" y="12338"/>
                  <a:pt x="670560" y="19336"/>
                </a:cubicBezTo>
                <a:cubicBezTo>
                  <a:pt x="680688" y="23019"/>
                  <a:pt x="682818" y="40268"/>
                  <a:pt x="693420" y="42196"/>
                </a:cubicBezTo>
                <a:cubicBezTo>
                  <a:pt x="713568" y="45859"/>
                  <a:pt x="734060" y="37116"/>
                  <a:pt x="754380" y="34576"/>
                </a:cubicBezTo>
                <a:cubicBezTo>
                  <a:pt x="756920" y="24416"/>
                  <a:pt x="752633" y="8780"/>
                  <a:pt x="762000" y="4096"/>
                </a:cubicBezTo>
                <a:cubicBezTo>
                  <a:pt x="770191" y="0"/>
                  <a:pt x="776669" y="15240"/>
                  <a:pt x="784860" y="19336"/>
                </a:cubicBezTo>
                <a:cubicBezTo>
                  <a:pt x="859425" y="56618"/>
                  <a:pt x="792858" y="14508"/>
                  <a:pt x="845820" y="49816"/>
                </a:cubicBezTo>
                <a:cubicBezTo>
                  <a:pt x="853440" y="44736"/>
                  <a:pt x="862204" y="41052"/>
                  <a:pt x="868680" y="34576"/>
                </a:cubicBezTo>
                <a:cubicBezTo>
                  <a:pt x="875156" y="28100"/>
                  <a:pt x="874980" y="13703"/>
                  <a:pt x="883920" y="11716"/>
                </a:cubicBezTo>
                <a:cubicBezTo>
                  <a:pt x="901453" y="7820"/>
                  <a:pt x="919480" y="16796"/>
                  <a:pt x="937260" y="19336"/>
                </a:cubicBezTo>
                <a:cubicBezTo>
                  <a:pt x="944880" y="21876"/>
                  <a:pt x="952158" y="25894"/>
                  <a:pt x="960120" y="26956"/>
                </a:cubicBezTo>
                <a:cubicBezTo>
                  <a:pt x="990437" y="30998"/>
                  <a:pt x="1025004" y="19401"/>
                  <a:pt x="1051560" y="34576"/>
                </a:cubicBezTo>
                <a:cubicBezTo>
                  <a:pt x="1067615" y="43750"/>
                  <a:pt x="1054515" y="74095"/>
                  <a:pt x="1066800" y="87916"/>
                </a:cubicBezTo>
                <a:cubicBezTo>
                  <a:pt x="1077473" y="99923"/>
                  <a:pt x="1096935" y="99260"/>
                  <a:pt x="1112520" y="103156"/>
                </a:cubicBezTo>
                <a:lnTo>
                  <a:pt x="1143000" y="110776"/>
                </a:lnTo>
              </a:path>
            </a:pathLst>
          </a:custGeom>
          <a:ln w="28575">
            <a:solidFill>
              <a:srgbClr val="3515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7361238" y="1927225"/>
            <a:ext cx="430212" cy="785813"/>
          </a:xfrm>
          <a:custGeom>
            <a:avLst/>
            <a:gdLst>
              <a:gd name="connsiteX0" fmla="*/ 182880 w 429953"/>
              <a:gd name="connsiteY0" fmla="*/ 274320 h 784860"/>
              <a:gd name="connsiteX1" fmla="*/ 137160 w 429953"/>
              <a:gd name="connsiteY1" fmla="*/ 236220 h 784860"/>
              <a:gd name="connsiteX2" fmla="*/ 60960 w 429953"/>
              <a:gd name="connsiteY2" fmla="*/ 213360 h 784860"/>
              <a:gd name="connsiteX3" fmla="*/ 38100 w 429953"/>
              <a:gd name="connsiteY3" fmla="*/ 190500 h 784860"/>
              <a:gd name="connsiteX4" fmla="*/ 30480 w 429953"/>
              <a:gd name="connsiteY4" fmla="*/ 167640 h 784860"/>
              <a:gd name="connsiteX5" fmla="*/ 15240 w 429953"/>
              <a:gd name="connsiteY5" fmla="*/ 144780 h 784860"/>
              <a:gd name="connsiteX6" fmla="*/ 0 w 429953"/>
              <a:gd name="connsiteY6" fmla="*/ 114300 h 784860"/>
              <a:gd name="connsiteX7" fmla="*/ 53340 w 429953"/>
              <a:gd name="connsiteY7" fmla="*/ 76200 h 784860"/>
              <a:gd name="connsiteX8" fmla="*/ 76200 w 429953"/>
              <a:gd name="connsiteY8" fmla="*/ 68580 h 784860"/>
              <a:gd name="connsiteX9" fmla="*/ 99060 w 429953"/>
              <a:gd name="connsiteY9" fmla="*/ 53340 h 784860"/>
              <a:gd name="connsiteX10" fmla="*/ 144780 w 429953"/>
              <a:gd name="connsiteY10" fmla="*/ 38100 h 784860"/>
              <a:gd name="connsiteX11" fmla="*/ 198120 w 429953"/>
              <a:gd name="connsiteY11" fmla="*/ 22860 h 784860"/>
              <a:gd name="connsiteX12" fmla="*/ 259080 w 429953"/>
              <a:gd name="connsiteY12" fmla="*/ 7620 h 784860"/>
              <a:gd name="connsiteX13" fmla="*/ 297180 w 429953"/>
              <a:gd name="connsiteY13" fmla="*/ 60960 h 784860"/>
              <a:gd name="connsiteX14" fmla="*/ 327660 w 429953"/>
              <a:gd name="connsiteY14" fmla="*/ 106680 h 784860"/>
              <a:gd name="connsiteX15" fmla="*/ 342900 w 429953"/>
              <a:gd name="connsiteY15" fmla="*/ 129540 h 784860"/>
              <a:gd name="connsiteX16" fmla="*/ 350520 w 429953"/>
              <a:gd name="connsiteY16" fmla="*/ 152400 h 784860"/>
              <a:gd name="connsiteX17" fmla="*/ 342900 w 429953"/>
              <a:gd name="connsiteY17" fmla="*/ 205740 h 784860"/>
              <a:gd name="connsiteX18" fmla="*/ 327660 w 429953"/>
              <a:gd name="connsiteY18" fmla="*/ 228600 h 784860"/>
              <a:gd name="connsiteX19" fmla="*/ 350520 w 429953"/>
              <a:gd name="connsiteY19" fmla="*/ 213360 h 784860"/>
              <a:gd name="connsiteX20" fmla="*/ 373380 w 429953"/>
              <a:gd name="connsiteY20" fmla="*/ 205740 h 784860"/>
              <a:gd name="connsiteX21" fmla="*/ 396240 w 429953"/>
              <a:gd name="connsiteY21" fmla="*/ 220980 h 784860"/>
              <a:gd name="connsiteX22" fmla="*/ 403860 w 429953"/>
              <a:gd name="connsiteY22" fmla="*/ 243840 h 784860"/>
              <a:gd name="connsiteX23" fmla="*/ 419100 w 429953"/>
              <a:gd name="connsiteY23" fmla="*/ 266700 h 784860"/>
              <a:gd name="connsiteX24" fmla="*/ 403860 w 429953"/>
              <a:gd name="connsiteY24" fmla="*/ 411480 h 784860"/>
              <a:gd name="connsiteX25" fmla="*/ 381000 w 429953"/>
              <a:gd name="connsiteY25" fmla="*/ 457200 h 784860"/>
              <a:gd name="connsiteX26" fmla="*/ 403860 w 429953"/>
              <a:gd name="connsiteY26" fmla="*/ 472440 h 784860"/>
              <a:gd name="connsiteX27" fmla="*/ 411480 w 429953"/>
              <a:gd name="connsiteY27" fmla="*/ 533400 h 784860"/>
              <a:gd name="connsiteX28" fmla="*/ 381000 w 429953"/>
              <a:gd name="connsiteY28" fmla="*/ 541020 h 784860"/>
              <a:gd name="connsiteX29" fmla="*/ 327660 w 429953"/>
              <a:gd name="connsiteY29" fmla="*/ 556260 h 784860"/>
              <a:gd name="connsiteX30" fmla="*/ 304800 w 429953"/>
              <a:gd name="connsiteY30" fmla="*/ 579120 h 784860"/>
              <a:gd name="connsiteX31" fmla="*/ 243840 w 429953"/>
              <a:gd name="connsiteY31" fmla="*/ 647700 h 784860"/>
              <a:gd name="connsiteX32" fmla="*/ 198120 w 429953"/>
              <a:gd name="connsiteY32" fmla="*/ 662940 h 784860"/>
              <a:gd name="connsiteX33" fmla="*/ 152400 w 429953"/>
              <a:gd name="connsiteY33" fmla="*/ 678180 h 784860"/>
              <a:gd name="connsiteX34" fmla="*/ 129540 w 429953"/>
              <a:gd name="connsiteY34" fmla="*/ 685800 h 784860"/>
              <a:gd name="connsiteX35" fmla="*/ 106680 w 429953"/>
              <a:gd name="connsiteY35" fmla="*/ 701040 h 784860"/>
              <a:gd name="connsiteX36" fmla="*/ 83820 w 429953"/>
              <a:gd name="connsiteY36" fmla="*/ 746760 h 784860"/>
              <a:gd name="connsiteX37" fmla="*/ 68580 w 429953"/>
              <a:gd name="connsiteY37" fmla="*/ 784860 h 784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29953" h="784860">
                <a:moveTo>
                  <a:pt x="182880" y="274320"/>
                </a:moveTo>
                <a:cubicBezTo>
                  <a:pt x="168524" y="259964"/>
                  <a:pt x="156256" y="244707"/>
                  <a:pt x="137160" y="236220"/>
                </a:cubicBezTo>
                <a:cubicBezTo>
                  <a:pt x="113308" y="225619"/>
                  <a:pt x="86292" y="219693"/>
                  <a:pt x="60960" y="213360"/>
                </a:cubicBezTo>
                <a:cubicBezTo>
                  <a:pt x="53340" y="205740"/>
                  <a:pt x="44078" y="199466"/>
                  <a:pt x="38100" y="190500"/>
                </a:cubicBezTo>
                <a:cubicBezTo>
                  <a:pt x="33645" y="183817"/>
                  <a:pt x="34072" y="174824"/>
                  <a:pt x="30480" y="167640"/>
                </a:cubicBezTo>
                <a:cubicBezTo>
                  <a:pt x="26384" y="159449"/>
                  <a:pt x="19784" y="152731"/>
                  <a:pt x="15240" y="144780"/>
                </a:cubicBezTo>
                <a:cubicBezTo>
                  <a:pt x="9604" y="134917"/>
                  <a:pt x="5080" y="124460"/>
                  <a:pt x="0" y="114300"/>
                </a:cubicBezTo>
                <a:cubicBezTo>
                  <a:pt x="6903" y="109123"/>
                  <a:pt x="42198" y="81771"/>
                  <a:pt x="53340" y="76200"/>
                </a:cubicBezTo>
                <a:cubicBezTo>
                  <a:pt x="60524" y="72608"/>
                  <a:pt x="69016" y="72172"/>
                  <a:pt x="76200" y="68580"/>
                </a:cubicBezTo>
                <a:cubicBezTo>
                  <a:pt x="84391" y="64484"/>
                  <a:pt x="90691" y="57059"/>
                  <a:pt x="99060" y="53340"/>
                </a:cubicBezTo>
                <a:cubicBezTo>
                  <a:pt x="113740" y="46816"/>
                  <a:pt x="129540" y="43180"/>
                  <a:pt x="144780" y="38100"/>
                </a:cubicBezTo>
                <a:cubicBezTo>
                  <a:pt x="199590" y="19830"/>
                  <a:pt x="131143" y="41996"/>
                  <a:pt x="198120" y="22860"/>
                </a:cubicBezTo>
                <a:cubicBezTo>
                  <a:pt x="252793" y="7239"/>
                  <a:pt x="181619" y="23112"/>
                  <a:pt x="259080" y="7620"/>
                </a:cubicBezTo>
                <a:cubicBezTo>
                  <a:pt x="308610" y="24130"/>
                  <a:pt x="256540" y="0"/>
                  <a:pt x="297180" y="60960"/>
                </a:cubicBezTo>
                <a:lnTo>
                  <a:pt x="327660" y="106680"/>
                </a:lnTo>
                <a:cubicBezTo>
                  <a:pt x="332740" y="114300"/>
                  <a:pt x="340004" y="120852"/>
                  <a:pt x="342900" y="129540"/>
                </a:cubicBezTo>
                <a:lnTo>
                  <a:pt x="350520" y="152400"/>
                </a:lnTo>
                <a:cubicBezTo>
                  <a:pt x="347980" y="170180"/>
                  <a:pt x="348061" y="188537"/>
                  <a:pt x="342900" y="205740"/>
                </a:cubicBezTo>
                <a:cubicBezTo>
                  <a:pt x="340268" y="214512"/>
                  <a:pt x="321184" y="222124"/>
                  <a:pt x="327660" y="228600"/>
                </a:cubicBezTo>
                <a:cubicBezTo>
                  <a:pt x="334136" y="235076"/>
                  <a:pt x="342329" y="217456"/>
                  <a:pt x="350520" y="213360"/>
                </a:cubicBezTo>
                <a:cubicBezTo>
                  <a:pt x="357704" y="209768"/>
                  <a:pt x="365760" y="208280"/>
                  <a:pt x="373380" y="205740"/>
                </a:cubicBezTo>
                <a:cubicBezTo>
                  <a:pt x="381000" y="210820"/>
                  <a:pt x="390519" y="213829"/>
                  <a:pt x="396240" y="220980"/>
                </a:cubicBezTo>
                <a:cubicBezTo>
                  <a:pt x="401258" y="227252"/>
                  <a:pt x="400268" y="236656"/>
                  <a:pt x="403860" y="243840"/>
                </a:cubicBezTo>
                <a:cubicBezTo>
                  <a:pt x="407956" y="252031"/>
                  <a:pt x="414020" y="259080"/>
                  <a:pt x="419100" y="266700"/>
                </a:cubicBezTo>
                <a:cubicBezTo>
                  <a:pt x="397001" y="332996"/>
                  <a:pt x="420102" y="257180"/>
                  <a:pt x="403860" y="411480"/>
                </a:cubicBezTo>
                <a:cubicBezTo>
                  <a:pt x="401888" y="430212"/>
                  <a:pt x="390953" y="442270"/>
                  <a:pt x="381000" y="457200"/>
                </a:cubicBezTo>
                <a:cubicBezTo>
                  <a:pt x="388620" y="462280"/>
                  <a:pt x="397384" y="465964"/>
                  <a:pt x="403860" y="472440"/>
                </a:cubicBezTo>
                <a:cubicBezTo>
                  <a:pt x="419880" y="488460"/>
                  <a:pt x="429953" y="511233"/>
                  <a:pt x="411480" y="533400"/>
                </a:cubicBezTo>
                <a:cubicBezTo>
                  <a:pt x="404776" y="541445"/>
                  <a:pt x="391070" y="538143"/>
                  <a:pt x="381000" y="541020"/>
                </a:cubicBezTo>
                <a:cubicBezTo>
                  <a:pt x="304478" y="562884"/>
                  <a:pt x="422945" y="532439"/>
                  <a:pt x="327660" y="556260"/>
                </a:cubicBezTo>
                <a:cubicBezTo>
                  <a:pt x="320040" y="563880"/>
                  <a:pt x="311416" y="570614"/>
                  <a:pt x="304800" y="579120"/>
                </a:cubicBezTo>
                <a:cubicBezTo>
                  <a:pt x="277752" y="613896"/>
                  <a:pt x="281708" y="628766"/>
                  <a:pt x="243840" y="647700"/>
                </a:cubicBezTo>
                <a:cubicBezTo>
                  <a:pt x="229472" y="654884"/>
                  <a:pt x="213360" y="657860"/>
                  <a:pt x="198120" y="662940"/>
                </a:cubicBezTo>
                <a:lnTo>
                  <a:pt x="152400" y="678180"/>
                </a:lnTo>
                <a:cubicBezTo>
                  <a:pt x="144780" y="680720"/>
                  <a:pt x="136223" y="681345"/>
                  <a:pt x="129540" y="685800"/>
                </a:cubicBezTo>
                <a:lnTo>
                  <a:pt x="106680" y="701040"/>
                </a:lnTo>
                <a:cubicBezTo>
                  <a:pt x="63004" y="766554"/>
                  <a:pt x="115368" y="683664"/>
                  <a:pt x="83820" y="746760"/>
                </a:cubicBezTo>
                <a:cubicBezTo>
                  <a:pt x="65762" y="782876"/>
                  <a:pt x="68580" y="755454"/>
                  <a:pt x="68580" y="784860"/>
                </a:cubicBezTo>
              </a:path>
            </a:pathLst>
          </a:custGeom>
          <a:ln w="28575">
            <a:solidFill>
              <a:srgbClr val="3515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7764463" y="2468563"/>
            <a:ext cx="601662" cy="239712"/>
          </a:xfrm>
          <a:custGeom>
            <a:avLst/>
            <a:gdLst>
              <a:gd name="connsiteX0" fmla="*/ 601980 w 601980"/>
              <a:gd name="connsiteY0" fmla="*/ 22860 h 240116"/>
              <a:gd name="connsiteX1" fmla="*/ 594360 w 601980"/>
              <a:gd name="connsiteY1" fmla="*/ 144780 h 240116"/>
              <a:gd name="connsiteX2" fmla="*/ 556260 w 601980"/>
              <a:gd name="connsiteY2" fmla="*/ 213360 h 240116"/>
              <a:gd name="connsiteX3" fmla="*/ 533400 w 601980"/>
              <a:gd name="connsiteY3" fmla="*/ 220980 h 240116"/>
              <a:gd name="connsiteX4" fmla="*/ 480060 w 601980"/>
              <a:gd name="connsiteY4" fmla="*/ 236220 h 240116"/>
              <a:gd name="connsiteX5" fmla="*/ 457200 w 601980"/>
              <a:gd name="connsiteY5" fmla="*/ 220980 h 240116"/>
              <a:gd name="connsiteX6" fmla="*/ 434340 w 601980"/>
              <a:gd name="connsiteY6" fmla="*/ 175260 h 240116"/>
              <a:gd name="connsiteX7" fmla="*/ 419100 w 601980"/>
              <a:gd name="connsiteY7" fmla="*/ 152400 h 240116"/>
              <a:gd name="connsiteX8" fmla="*/ 403860 w 601980"/>
              <a:gd name="connsiteY8" fmla="*/ 106680 h 240116"/>
              <a:gd name="connsiteX9" fmla="*/ 381000 w 601980"/>
              <a:gd name="connsiteY9" fmla="*/ 83820 h 240116"/>
              <a:gd name="connsiteX10" fmla="*/ 365760 w 601980"/>
              <a:gd name="connsiteY10" fmla="*/ 60960 h 240116"/>
              <a:gd name="connsiteX11" fmla="*/ 320040 w 601980"/>
              <a:gd name="connsiteY11" fmla="*/ 45720 h 240116"/>
              <a:gd name="connsiteX12" fmla="*/ 297180 w 601980"/>
              <a:gd name="connsiteY12" fmla="*/ 38100 h 240116"/>
              <a:gd name="connsiteX13" fmla="*/ 274320 w 601980"/>
              <a:gd name="connsiteY13" fmla="*/ 30480 h 240116"/>
              <a:gd name="connsiteX14" fmla="*/ 220980 w 601980"/>
              <a:gd name="connsiteY14" fmla="*/ 15240 h 240116"/>
              <a:gd name="connsiteX15" fmla="*/ 198120 w 601980"/>
              <a:gd name="connsiteY15" fmla="*/ 0 h 240116"/>
              <a:gd name="connsiteX16" fmla="*/ 106680 w 601980"/>
              <a:gd name="connsiteY16" fmla="*/ 7620 h 240116"/>
              <a:gd name="connsiteX17" fmla="*/ 83820 w 601980"/>
              <a:gd name="connsiteY17" fmla="*/ 15240 h 240116"/>
              <a:gd name="connsiteX18" fmla="*/ 38100 w 601980"/>
              <a:gd name="connsiteY18" fmla="*/ 7620 h 240116"/>
              <a:gd name="connsiteX19" fmla="*/ 0 w 601980"/>
              <a:gd name="connsiteY19" fmla="*/ 0 h 240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1980" h="240116">
                <a:moveTo>
                  <a:pt x="601980" y="22860"/>
                </a:moveTo>
                <a:cubicBezTo>
                  <a:pt x="599440" y="63500"/>
                  <a:pt x="599862" y="104434"/>
                  <a:pt x="594360" y="144780"/>
                </a:cubicBezTo>
                <a:cubicBezTo>
                  <a:pt x="590384" y="173939"/>
                  <a:pt x="580637" y="197109"/>
                  <a:pt x="556260" y="213360"/>
                </a:cubicBezTo>
                <a:cubicBezTo>
                  <a:pt x="549577" y="217815"/>
                  <a:pt x="541123" y="218773"/>
                  <a:pt x="533400" y="220980"/>
                </a:cubicBezTo>
                <a:cubicBezTo>
                  <a:pt x="466423" y="240116"/>
                  <a:pt x="534870" y="217950"/>
                  <a:pt x="480060" y="236220"/>
                </a:cubicBezTo>
                <a:cubicBezTo>
                  <a:pt x="472440" y="231140"/>
                  <a:pt x="463676" y="227456"/>
                  <a:pt x="457200" y="220980"/>
                </a:cubicBezTo>
                <a:cubicBezTo>
                  <a:pt x="435362" y="199142"/>
                  <a:pt x="446735" y="200050"/>
                  <a:pt x="434340" y="175260"/>
                </a:cubicBezTo>
                <a:cubicBezTo>
                  <a:pt x="430244" y="167069"/>
                  <a:pt x="422819" y="160769"/>
                  <a:pt x="419100" y="152400"/>
                </a:cubicBezTo>
                <a:cubicBezTo>
                  <a:pt x="412576" y="137720"/>
                  <a:pt x="415219" y="118039"/>
                  <a:pt x="403860" y="106680"/>
                </a:cubicBezTo>
                <a:cubicBezTo>
                  <a:pt x="396240" y="99060"/>
                  <a:pt x="387899" y="92099"/>
                  <a:pt x="381000" y="83820"/>
                </a:cubicBezTo>
                <a:cubicBezTo>
                  <a:pt x="375137" y="76785"/>
                  <a:pt x="373526" y="65814"/>
                  <a:pt x="365760" y="60960"/>
                </a:cubicBezTo>
                <a:cubicBezTo>
                  <a:pt x="352137" y="52446"/>
                  <a:pt x="335280" y="50800"/>
                  <a:pt x="320040" y="45720"/>
                </a:cubicBezTo>
                <a:lnTo>
                  <a:pt x="297180" y="38100"/>
                </a:lnTo>
                <a:cubicBezTo>
                  <a:pt x="289560" y="35560"/>
                  <a:pt x="282112" y="32428"/>
                  <a:pt x="274320" y="30480"/>
                </a:cubicBezTo>
                <a:cubicBezTo>
                  <a:pt x="264554" y="28039"/>
                  <a:pt x="231912" y="20706"/>
                  <a:pt x="220980" y="15240"/>
                </a:cubicBezTo>
                <a:cubicBezTo>
                  <a:pt x="212789" y="11144"/>
                  <a:pt x="205740" y="5080"/>
                  <a:pt x="198120" y="0"/>
                </a:cubicBezTo>
                <a:cubicBezTo>
                  <a:pt x="167640" y="2540"/>
                  <a:pt x="136997" y="3578"/>
                  <a:pt x="106680" y="7620"/>
                </a:cubicBezTo>
                <a:cubicBezTo>
                  <a:pt x="98718" y="8682"/>
                  <a:pt x="91852" y="15240"/>
                  <a:pt x="83820" y="15240"/>
                </a:cubicBezTo>
                <a:cubicBezTo>
                  <a:pt x="68370" y="15240"/>
                  <a:pt x="53301" y="10384"/>
                  <a:pt x="38100" y="7620"/>
                </a:cubicBezTo>
                <a:cubicBezTo>
                  <a:pt x="25357" y="5303"/>
                  <a:pt x="0" y="0"/>
                  <a:pt x="0" y="0"/>
                </a:cubicBezTo>
              </a:path>
            </a:pathLst>
          </a:custGeom>
          <a:ln w="28575">
            <a:solidFill>
              <a:srgbClr val="3515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8054975" y="2263775"/>
            <a:ext cx="228600" cy="234950"/>
          </a:xfrm>
          <a:custGeom>
            <a:avLst/>
            <a:gdLst>
              <a:gd name="connsiteX0" fmla="*/ 228600 w 228600"/>
              <a:gd name="connsiteY0" fmla="*/ 15240 h 236220"/>
              <a:gd name="connsiteX1" fmla="*/ 121920 w 228600"/>
              <a:gd name="connsiteY1" fmla="*/ 7620 h 236220"/>
              <a:gd name="connsiteX2" fmla="*/ 99060 w 228600"/>
              <a:gd name="connsiteY2" fmla="*/ 0 h 236220"/>
              <a:gd name="connsiteX3" fmla="*/ 53340 w 228600"/>
              <a:gd name="connsiteY3" fmla="*/ 7620 h 236220"/>
              <a:gd name="connsiteX4" fmla="*/ 45720 w 228600"/>
              <a:gd name="connsiteY4" fmla="*/ 99060 h 236220"/>
              <a:gd name="connsiteX5" fmla="*/ 7620 w 228600"/>
              <a:gd name="connsiteY5" fmla="*/ 114300 h 236220"/>
              <a:gd name="connsiteX6" fmla="*/ 0 w 228600"/>
              <a:gd name="connsiteY6" fmla="*/ 144780 h 236220"/>
              <a:gd name="connsiteX7" fmla="*/ 15240 w 228600"/>
              <a:gd name="connsiteY7" fmla="*/ 190500 h 236220"/>
              <a:gd name="connsiteX8" fmla="*/ 30480 w 228600"/>
              <a:gd name="connsiteY8" fmla="*/ 213360 h 236220"/>
              <a:gd name="connsiteX9" fmla="*/ 30480 w 228600"/>
              <a:gd name="connsiteY9" fmla="*/ 23622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8600" h="236220">
                <a:moveTo>
                  <a:pt x="228600" y="15240"/>
                </a:moveTo>
                <a:cubicBezTo>
                  <a:pt x="193040" y="12700"/>
                  <a:pt x="157326" y="11785"/>
                  <a:pt x="121920" y="7620"/>
                </a:cubicBezTo>
                <a:cubicBezTo>
                  <a:pt x="113943" y="6682"/>
                  <a:pt x="107092" y="0"/>
                  <a:pt x="99060" y="0"/>
                </a:cubicBezTo>
                <a:cubicBezTo>
                  <a:pt x="83610" y="0"/>
                  <a:pt x="68580" y="5080"/>
                  <a:pt x="53340" y="7620"/>
                </a:cubicBezTo>
                <a:cubicBezTo>
                  <a:pt x="50800" y="38100"/>
                  <a:pt x="57768" y="70947"/>
                  <a:pt x="45720" y="99060"/>
                </a:cubicBezTo>
                <a:cubicBezTo>
                  <a:pt x="40332" y="111632"/>
                  <a:pt x="17292" y="104628"/>
                  <a:pt x="7620" y="114300"/>
                </a:cubicBezTo>
                <a:cubicBezTo>
                  <a:pt x="215" y="121705"/>
                  <a:pt x="2540" y="134620"/>
                  <a:pt x="0" y="144780"/>
                </a:cubicBezTo>
                <a:cubicBezTo>
                  <a:pt x="5080" y="160020"/>
                  <a:pt x="6329" y="177134"/>
                  <a:pt x="15240" y="190500"/>
                </a:cubicBezTo>
                <a:cubicBezTo>
                  <a:pt x="20320" y="198120"/>
                  <a:pt x="27584" y="204672"/>
                  <a:pt x="30480" y="213360"/>
                </a:cubicBezTo>
                <a:cubicBezTo>
                  <a:pt x="32890" y="220589"/>
                  <a:pt x="30480" y="228600"/>
                  <a:pt x="30480" y="236220"/>
                </a:cubicBezTo>
              </a:path>
            </a:pathLst>
          </a:custGeom>
          <a:ln w="28575">
            <a:solidFill>
              <a:srgbClr val="3515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7780338" y="2089150"/>
            <a:ext cx="471487" cy="120650"/>
          </a:xfrm>
          <a:custGeom>
            <a:avLst/>
            <a:gdLst>
              <a:gd name="connsiteX0" fmla="*/ 472440 w 472440"/>
              <a:gd name="connsiteY0" fmla="*/ 105235 h 120475"/>
              <a:gd name="connsiteX1" fmla="*/ 426720 w 472440"/>
              <a:gd name="connsiteY1" fmla="*/ 89995 h 120475"/>
              <a:gd name="connsiteX2" fmla="*/ 403860 w 472440"/>
              <a:gd name="connsiteY2" fmla="*/ 82375 h 120475"/>
              <a:gd name="connsiteX3" fmla="*/ 381000 w 472440"/>
              <a:gd name="connsiteY3" fmla="*/ 67135 h 120475"/>
              <a:gd name="connsiteX4" fmla="*/ 304800 w 472440"/>
              <a:gd name="connsiteY4" fmla="*/ 51895 h 120475"/>
              <a:gd name="connsiteX5" fmla="*/ 220980 w 472440"/>
              <a:gd name="connsiteY5" fmla="*/ 29035 h 120475"/>
              <a:gd name="connsiteX6" fmla="*/ 106680 w 472440"/>
              <a:gd name="connsiteY6" fmla="*/ 21415 h 120475"/>
              <a:gd name="connsiteX7" fmla="*/ 91440 w 472440"/>
              <a:gd name="connsiteY7" fmla="*/ 44275 h 120475"/>
              <a:gd name="connsiteX8" fmla="*/ 68580 w 472440"/>
              <a:gd name="connsiteY8" fmla="*/ 51895 h 120475"/>
              <a:gd name="connsiteX9" fmla="*/ 15240 w 472440"/>
              <a:gd name="connsiteY9" fmla="*/ 112855 h 120475"/>
              <a:gd name="connsiteX10" fmla="*/ 0 w 472440"/>
              <a:gd name="connsiteY10" fmla="*/ 120475 h 120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72440" h="120475">
                <a:moveTo>
                  <a:pt x="472440" y="105235"/>
                </a:moveTo>
                <a:lnTo>
                  <a:pt x="426720" y="89995"/>
                </a:lnTo>
                <a:cubicBezTo>
                  <a:pt x="419100" y="87455"/>
                  <a:pt x="410543" y="86830"/>
                  <a:pt x="403860" y="82375"/>
                </a:cubicBezTo>
                <a:cubicBezTo>
                  <a:pt x="396240" y="77295"/>
                  <a:pt x="389753" y="69828"/>
                  <a:pt x="381000" y="67135"/>
                </a:cubicBezTo>
                <a:cubicBezTo>
                  <a:pt x="356242" y="59517"/>
                  <a:pt x="329374" y="60086"/>
                  <a:pt x="304800" y="51895"/>
                </a:cubicBezTo>
                <a:cubicBezTo>
                  <a:pt x="246793" y="32559"/>
                  <a:pt x="274832" y="39805"/>
                  <a:pt x="220980" y="29035"/>
                </a:cubicBezTo>
                <a:cubicBezTo>
                  <a:pt x="175745" y="6417"/>
                  <a:pt x="176279" y="0"/>
                  <a:pt x="106680" y="21415"/>
                </a:cubicBezTo>
                <a:cubicBezTo>
                  <a:pt x="97927" y="24108"/>
                  <a:pt x="98591" y="38554"/>
                  <a:pt x="91440" y="44275"/>
                </a:cubicBezTo>
                <a:cubicBezTo>
                  <a:pt x="85168" y="49293"/>
                  <a:pt x="76200" y="49355"/>
                  <a:pt x="68580" y="51895"/>
                </a:cubicBezTo>
                <a:cubicBezTo>
                  <a:pt x="38664" y="96768"/>
                  <a:pt x="50518" y="91688"/>
                  <a:pt x="15240" y="112855"/>
                </a:cubicBezTo>
                <a:cubicBezTo>
                  <a:pt x="10370" y="115777"/>
                  <a:pt x="5080" y="117935"/>
                  <a:pt x="0" y="120475"/>
                </a:cubicBezTo>
              </a:path>
            </a:pathLst>
          </a:custGeom>
          <a:ln w="28575">
            <a:solidFill>
              <a:srgbClr val="3515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61" name="TextBox 41"/>
          <p:cNvSpPr txBox="1">
            <a:spLocks noChangeArrowheads="1"/>
          </p:cNvSpPr>
          <p:nvPr/>
        </p:nvSpPr>
        <p:spPr bwMode="auto">
          <a:xfrm rot="3908866">
            <a:off x="5032988" y="3189538"/>
            <a:ext cx="1601787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S.Đniep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362" name="TextBox 42"/>
          <p:cNvSpPr txBox="1">
            <a:spLocks noChangeArrowheads="1"/>
          </p:cNvSpPr>
          <p:nvPr/>
        </p:nvSpPr>
        <p:spPr bwMode="auto">
          <a:xfrm rot="1859554">
            <a:off x="6464300" y="3200400"/>
            <a:ext cx="914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S. </a:t>
            </a:r>
            <a:r>
              <a:rPr lang="en-US" b="1" dirty="0" err="1">
                <a:solidFill>
                  <a:srgbClr val="FF0000"/>
                </a:solidFill>
              </a:rPr>
              <a:t>Đôn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30" name="Group 30"/>
          <p:cNvGraphicFramePr>
            <a:graphicFrameLocks noGrp="1"/>
          </p:cNvGraphicFramePr>
          <p:nvPr/>
        </p:nvGraphicFramePr>
        <p:xfrm>
          <a:off x="228600" y="0"/>
          <a:ext cx="3865562" cy="2085389"/>
        </p:xfrm>
        <a:graphic>
          <a:graphicData uri="http://schemas.openxmlformats.org/drawingml/2006/table">
            <a:tbl>
              <a:tblPr/>
              <a:tblGrid>
                <a:gridCol w="1932781"/>
                <a:gridCol w="1932781"/>
              </a:tblGrid>
              <a:tr h="3521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Sông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Đôn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Biển Đen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521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sông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Đniep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Biển Đen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521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Sông Đa-nuyp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Biển Đen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62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Sông Rai-nơ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Biển Bắc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918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Sông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Von-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ga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Biển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Caxpi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13063" y="0"/>
            <a:ext cx="9144000" cy="838200"/>
          </a:xfrm>
          <a:prstGeom prst="plaque">
            <a:avLst>
              <a:gd name="adj" fmla="val 16667"/>
            </a:avLst>
          </a:prstGeom>
          <a:gradFill rotWithShape="1">
            <a:gsLst>
              <a:gs pos="0">
                <a:srgbClr val="3333CC"/>
              </a:gs>
              <a:gs pos="100000">
                <a:srgbClr val="18185E"/>
              </a:gs>
            </a:gsLst>
            <a:lin ang="5400000" scaled="1"/>
          </a:gradFill>
          <a:ln w="38100" cmpd="dbl">
            <a:solidFill>
              <a:srgbClr val="FFFF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2375263" y="152400"/>
            <a:ext cx="1524000" cy="152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ArialH"/>
              </a:rPr>
              <a:t> ch­¬ng x :</a:t>
            </a:r>
          </a:p>
        </p:txBody>
      </p:sp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4127863" y="76200"/>
            <a:ext cx="2647950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ArialH"/>
              </a:rPr>
              <a:t>  ch©u ©u</a:t>
            </a:r>
          </a:p>
        </p:txBody>
      </p:sp>
      <p:sp>
        <p:nvSpPr>
          <p:cNvPr id="7" name="WordArt 5"/>
          <p:cNvSpPr>
            <a:spLocks noChangeArrowheads="1" noChangeShapeType="1" noTextEdit="1"/>
          </p:cNvSpPr>
          <p:nvPr/>
        </p:nvSpPr>
        <p:spPr bwMode="auto">
          <a:xfrm>
            <a:off x="2222863" y="457200"/>
            <a:ext cx="5181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l-PL" sz="1800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kern="10" dirty="0" err="1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pl-PL" sz="1800" kern="10" dirty="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800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51:  </a:t>
            </a:r>
            <a:r>
              <a:rPr lang="en-US" sz="1800" kern="10" dirty="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THIÊN NHIÊN CHÂU ÂU</a:t>
            </a:r>
            <a:endParaRPr lang="en-US" sz="1800" kern="10" dirty="0">
              <a:ln w="19050">
                <a:solidFill>
                  <a:schemeClr val="bg1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18"/>
          <p:cNvGrpSpPr>
            <a:grpSpLocks noGrp="1"/>
          </p:cNvGrpSpPr>
          <p:nvPr>
            <p:ph sz="quarter" idx="1"/>
          </p:nvPr>
        </p:nvGrpSpPr>
        <p:grpSpPr bwMode="auto">
          <a:xfrm>
            <a:off x="365754" y="953588"/>
            <a:ext cx="8621486" cy="5603966"/>
            <a:chOff x="432" y="768"/>
            <a:chExt cx="4944" cy="2976"/>
          </a:xfrm>
        </p:grpSpPr>
        <p:pic>
          <p:nvPicPr>
            <p:cNvPr id="9" name="Picture 16" descr="p41949-Saratov_Russia-Volga_River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32" y="768"/>
              <a:ext cx="4944" cy="2976"/>
            </a:xfrm>
            <a:prstGeom prst="rect">
              <a:avLst/>
            </a:prstGeom>
            <a:noFill/>
            <a:ln w="9525">
              <a:solidFill>
                <a:srgbClr val="00FFFF"/>
              </a:solidFill>
              <a:miter lim="800000"/>
              <a:headEnd/>
              <a:tailEnd/>
            </a:ln>
          </p:spPr>
        </p:pic>
        <p:sp>
          <p:nvSpPr>
            <p:cNvPr id="10" name="Text Box 17"/>
            <p:cNvSpPr txBox="1">
              <a:spLocks noChangeArrowheads="1"/>
            </p:cNvSpPr>
            <p:nvPr/>
          </p:nvSpPr>
          <p:spPr bwMode="auto">
            <a:xfrm>
              <a:off x="484" y="3498"/>
              <a:ext cx="1008" cy="2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dirty="0" err="1" smtClean="0">
                  <a:latin typeface="Times New Roman" pitchFamily="18" charset="0"/>
                  <a:cs typeface="Times New Roman" pitchFamily="18" charset="0"/>
                </a:rPr>
                <a:t>Sông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 smtClean="0">
                  <a:latin typeface="Times New Roman" pitchFamily="18" charset="0"/>
                  <a:cs typeface="Times New Roman" pitchFamily="18" charset="0"/>
                </a:rPr>
                <a:t>Vônga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thao nguy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WordArt 5"/>
          <p:cNvSpPr>
            <a:spLocks noChangeArrowheads="1" noChangeShapeType="1" noTextEdit="1"/>
          </p:cNvSpPr>
          <p:nvPr/>
        </p:nvSpPr>
        <p:spPr bwMode="auto">
          <a:xfrm>
            <a:off x="914400" y="609600"/>
            <a:ext cx="287655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.VnArialH"/>
              </a:rPr>
              <a:t> Ch­¬ng x: </a:t>
            </a:r>
          </a:p>
        </p:txBody>
      </p:sp>
      <p:sp>
        <p:nvSpPr>
          <p:cNvPr id="11268" name="WordArt 7"/>
          <p:cNvSpPr>
            <a:spLocks noChangeArrowheads="1" noChangeShapeType="1" noTextEdit="1"/>
          </p:cNvSpPr>
          <p:nvPr/>
        </p:nvSpPr>
        <p:spPr bwMode="auto">
          <a:xfrm>
            <a:off x="838200" y="1905000"/>
            <a:ext cx="2057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.VnArialH"/>
              </a:rPr>
              <a:t>Bµi 51:  </a:t>
            </a:r>
          </a:p>
        </p:txBody>
      </p:sp>
      <p:sp>
        <p:nvSpPr>
          <p:cNvPr id="11269" name="WordArt 9"/>
          <p:cNvSpPr>
            <a:spLocks noChangeArrowheads="1" noChangeShapeType="1" noTextEdit="1"/>
          </p:cNvSpPr>
          <p:nvPr/>
        </p:nvSpPr>
        <p:spPr bwMode="auto">
          <a:xfrm>
            <a:off x="3657600" y="304800"/>
            <a:ext cx="3276600" cy="752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.VnArialH"/>
              </a:rPr>
              <a:t> ch©u ©u</a:t>
            </a:r>
          </a:p>
        </p:txBody>
      </p:sp>
      <p:sp>
        <p:nvSpPr>
          <p:cNvPr id="83978" name="WordArt 10"/>
          <p:cNvSpPr>
            <a:spLocks noChangeArrowheads="1" noChangeShapeType="1" noTextEdit="1"/>
          </p:cNvSpPr>
          <p:nvPr/>
        </p:nvSpPr>
        <p:spPr bwMode="auto">
          <a:xfrm>
            <a:off x="2819400" y="1600200"/>
            <a:ext cx="54102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ArialH"/>
              </a:rPr>
              <a:t> thiªn nhiªn ch©u ©u</a:t>
            </a:r>
          </a:p>
        </p:txBody>
      </p:sp>
      <p:sp>
        <p:nvSpPr>
          <p:cNvPr id="7" name="Oval 26"/>
          <p:cNvSpPr>
            <a:spLocks noChangeArrowheads="1"/>
          </p:cNvSpPr>
          <p:nvPr/>
        </p:nvSpPr>
        <p:spPr bwMode="auto">
          <a:xfrm>
            <a:off x="487672" y="3136828"/>
            <a:ext cx="860425" cy="403225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1   </a:t>
            </a:r>
          </a:p>
        </p:txBody>
      </p:sp>
      <p:sp>
        <p:nvSpPr>
          <p:cNvPr id="8" name="Text Box 33"/>
          <p:cNvSpPr txBox="1">
            <a:spLocks noChangeArrowheads="1"/>
          </p:cNvSpPr>
          <p:nvPr/>
        </p:nvSpPr>
        <p:spPr bwMode="auto">
          <a:xfrm>
            <a:off x="1630672" y="2908228"/>
            <a:ext cx="3646722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Vị trí,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địa</a:t>
            </a: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hình</a:t>
            </a:r>
            <a:endParaRPr lang="en-US" sz="4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26"/>
          <p:cNvSpPr>
            <a:spLocks noChangeArrowheads="1"/>
          </p:cNvSpPr>
          <p:nvPr/>
        </p:nvSpPr>
        <p:spPr bwMode="auto">
          <a:xfrm>
            <a:off x="411472" y="4584628"/>
            <a:ext cx="860425" cy="479425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2   </a:t>
            </a:r>
          </a:p>
        </p:txBody>
      </p:sp>
      <p:sp>
        <p:nvSpPr>
          <p:cNvPr id="10" name="Text Box 33"/>
          <p:cNvSpPr txBox="1">
            <a:spLocks noChangeArrowheads="1"/>
          </p:cNvSpPr>
          <p:nvPr/>
        </p:nvSpPr>
        <p:spPr bwMode="auto">
          <a:xfrm>
            <a:off x="1630672" y="4417442"/>
            <a:ext cx="6781800" cy="708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 hậu, sông ngòi, thực vật</a:t>
            </a:r>
          </a:p>
        </p:txBody>
      </p:sp>
      <p:sp>
        <p:nvSpPr>
          <p:cNvPr id="11" name="Text Box 33"/>
          <p:cNvSpPr txBox="1">
            <a:spLocks noChangeArrowheads="1"/>
          </p:cNvSpPr>
          <p:nvPr/>
        </p:nvSpPr>
        <p:spPr bwMode="auto">
          <a:xfrm>
            <a:off x="1706872" y="3670228"/>
            <a:ext cx="1950728" cy="708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Vị trí</a:t>
            </a:r>
            <a:endParaRPr lang="en-US" sz="4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3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8" grpId="0" animBg="1"/>
      <p:bldP spid="7" grpId="0" animBg="1"/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13063" y="0"/>
            <a:ext cx="9144000" cy="838200"/>
          </a:xfrm>
          <a:prstGeom prst="plaque">
            <a:avLst>
              <a:gd name="adj" fmla="val 16667"/>
            </a:avLst>
          </a:prstGeom>
          <a:gradFill rotWithShape="1">
            <a:gsLst>
              <a:gs pos="0">
                <a:srgbClr val="3333CC"/>
              </a:gs>
              <a:gs pos="100000">
                <a:srgbClr val="18185E"/>
              </a:gs>
            </a:gsLst>
            <a:lin ang="5400000" scaled="1"/>
          </a:gradFill>
          <a:ln w="38100" cmpd="dbl">
            <a:solidFill>
              <a:srgbClr val="FFFF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2375263" y="152400"/>
            <a:ext cx="1524000" cy="152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ArialH"/>
              </a:rPr>
              <a:t> ch­¬ng x :</a:t>
            </a:r>
          </a:p>
        </p:txBody>
      </p:sp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4127863" y="76200"/>
            <a:ext cx="2647950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ArialH"/>
              </a:rPr>
              <a:t>  ch©u ©u</a:t>
            </a:r>
          </a:p>
        </p:txBody>
      </p:sp>
      <p:sp>
        <p:nvSpPr>
          <p:cNvPr id="7" name="WordArt 5"/>
          <p:cNvSpPr>
            <a:spLocks noChangeArrowheads="1" noChangeShapeType="1" noTextEdit="1"/>
          </p:cNvSpPr>
          <p:nvPr/>
        </p:nvSpPr>
        <p:spPr bwMode="auto">
          <a:xfrm>
            <a:off x="2222863" y="457200"/>
            <a:ext cx="5181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l-PL" sz="1800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kern="10" dirty="0" err="1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pl-PL" sz="1800" kern="10" dirty="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800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51:  </a:t>
            </a:r>
            <a:r>
              <a:rPr lang="en-US" sz="1800" kern="10" dirty="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THIÊN NHIÊN CHÂU ÂU</a:t>
            </a:r>
            <a:endParaRPr lang="en-US" sz="1800" kern="10" dirty="0">
              <a:ln w="19050">
                <a:solidFill>
                  <a:schemeClr val="bg1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9" descr="song danuyp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8341" y="875211"/>
            <a:ext cx="8213615" cy="5732419"/>
          </a:xfrm>
          <a:prstGeom prst="rect">
            <a:avLst/>
          </a:prstGeom>
          <a:noFill/>
          <a:ln w="28575">
            <a:solidFill>
              <a:srgbClr val="00FFFF"/>
            </a:solidFill>
            <a:miter lim="800000"/>
            <a:headEnd/>
            <a:tailEnd/>
          </a:ln>
        </p:spPr>
      </p:pic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333102" y="6176916"/>
            <a:ext cx="1816221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 smtClean="0"/>
              <a:t>Sông</a:t>
            </a:r>
            <a:r>
              <a:rPr lang="en-US" dirty="0" smtClean="0"/>
              <a:t> </a:t>
            </a:r>
            <a:r>
              <a:rPr lang="en-US" dirty="0" err="1" smtClean="0"/>
              <a:t>Đanuyp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13063" y="0"/>
            <a:ext cx="9144000" cy="838200"/>
          </a:xfrm>
          <a:prstGeom prst="plaque">
            <a:avLst>
              <a:gd name="adj" fmla="val 16667"/>
            </a:avLst>
          </a:prstGeom>
          <a:gradFill rotWithShape="1">
            <a:gsLst>
              <a:gs pos="0">
                <a:srgbClr val="3333CC"/>
              </a:gs>
              <a:gs pos="100000">
                <a:srgbClr val="18185E"/>
              </a:gs>
            </a:gsLst>
            <a:lin ang="5400000" scaled="1"/>
          </a:gradFill>
          <a:ln w="38100" cmpd="dbl">
            <a:solidFill>
              <a:srgbClr val="FFFF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2375263" y="152400"/>
            <a:ext cx="1524000" cy="152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ArialH"/>
              </a:rPr>
              <a:t> ch­¬ng x :</a:t>
            </a:r>
          </a:p>
        </p:txBody>
      </p:sp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4127863" y="76200"/>
            <a:ext cx="2647950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ArialH"/>
              </a:rPr>
              <a:t>  ch©u ©u</a:t>
            </a:r>
          </a:p>
        </p:txBody>
      </p:sp>
      <p:sp>
        <p:nvSpPr>
          <p:cNvPr id="7" name="WordArt 5"/>
          <p:cNvSpPr>
            <a:spLocks noChangeArrowheads="1" noChangeShapeType="1" noTextEdit="1"/>
          </p:cNvSpPr>
          <p:nvPr/>
        </p:nvSpPr>
        <p:spPr bwMode="auto">
          <a:xfrm>
            <a:off x="2222863" y="457200"/>
            <a:ext cx="5181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l-PL" sz="1800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kern="10" dirty="0" err="1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pl-PL" sz="1800" kern="10" dirty="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800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51:  </a:t>
            </a:r>
            <a:r>
              <a:rPr lang="en-US" sz="1800" kern="10" dirty="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THIÊN NHIÊN CHÂU ÂU</a:t>
            </a:r>
            <a:endParaRPr lang="en-US" sz="1800" kern="10" dirty="0">
              <a:ln w="19050">
                <a:solidFill>
                  <a:schemeClr val="bg1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0446" y="829487"/>
            <a:ext cx="8382000" cy="58760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5" descr="paris0510070016rk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2200" y="4419600"/>
            <a:ext cx="2971800" cy="2362200"/>
          </a:xfrm>
          <a:prstGeom prst="rect">
            <a:avLst/>
          </a:prstGeom>
          <a:noFill/>
          <a:ln w="57150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25603" name="Picture 13" descr="t038274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419600"/>
            <a:ext cx="2971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9" descr="dlduc-traitimca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1524000"/>
            <a:ext cx="2971800" cy="2438400"/>
          </a:xfrm>
          <a:prstGeom prst="rect">
            <a:avLst/>
          </a:prstGeom>
          <a:noFill/>
          <a:ln w="57150">
            <a:solidFill>
              <a:srgbClr val="0066FF"/>
            </a:solidFill>
            <a:miter lim="800000"/>
            <a:headEnd/>
            <a:tailEnd/>
          </a:ln>
        </p:spPr>
      </p:pic>
      <p:pic>
        <p:nvPicPr>
          <p:cNvPr id="25605" name="Picture 8" descr="Mot goc pho o Vo-ni-do (I-ta-li-a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0" y="4495800"/>
            <a:ext cx="2971800" cy="2286000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25606" name="Picture 6" descr="DB DU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0" y="1524000"/>
            <a:ext cx="2971800" cy="24384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7" name="Picture 2" descr="Mot dap thuy dien trong vung nui o chau Au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524000"/>
            <a:ext cx="2895600" cy="24384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416" name="TextBox 8"/>
          <p:cNvSpPr txBox="1">
            <a:spLocks noChangeArrowheads="1"/>
          </p:cNvSpPr>
          <p:nvPr/>
        </p:nvSpPr>
        <p:spPr bwMode="auto">
          <a:xfrm>
            <a:off x="228600" y="228600"/>
            <a:ext cx="8915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11" name="Cloud 10"/>
          <p:cNvSpPr/>
          <p:nvPr/>
        </p:nvSpPr>
        <p:spPr>
          <a:xfrm>
            <a:off x="228600" y="0"/>
            <a:ext cx="8915400" cy="1371600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ngòi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1524000"/>
            <a:ext cx="2895600" cy="4302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Đập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thủy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điện</a:t>
            </a:r>
            <a:endParaRPr lang="en-US" sz="2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71800" y="1533525"/>
            <a:ext cx="3124200" cy="4302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Công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trình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thủy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lợi</a:t>
            </a:r>
            <a:endParaRPr lang="en-US" sz="2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6000" y="1524000"/>
            <a:ext cx="3048000" cy="4302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200" b="1" dirty="0"/>
              <a:t> </a:t>
            </a:r>
            <a:r>
              <a:rPr lang="en-US" sz="2200" b="1" dirty="0" err="1" smtClean="0"/>
              <a:t>Giao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thông</a:t>
            </a:r>
            <a:endParaRPr lang="en-US" sz="2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4038600"/>
            <a:ext cx="2971800" cy="4302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200" b="1" dirty="0">
                <a:solidFill>
                  <a:srgbClr val="FF0000"/>
                </a:solidFill>
              </a:rPr>
              <a:t>        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Đánh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cá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96000" y="4114800"/>
            <a:ext cx="3048000" cy="4302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lịch</a:t>
            </a:r>
            <a:endParaRPr lang="en-US" sz="2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71800" y="4114800"/>
            <a:ext cx="3200400" cy="4302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Sinh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hoạt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trên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sông</a:t>
            </a:r>
            <a:endParaRPr lang="en-US" sz="2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0" y="3581400"/>
            <a:ext cx="457200" cy="381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9" name="Oval 18"/>
          <p:cNvSpPr/>
          <p:nvPr/>
        </p:nvSpPr>
        <p:spPr>
          <a:xfrm>
            <a:off x="3124200" y="3505200"/>
            <a:ext cx="457200" cy="381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0" name="Oval 19"/>
          <p:cNvSpPr/>
          <p:nvPr/>
        </p:nvSpPr>
        <p:spPr>
          <a:xfrm>
            <a:off x="6324600" y="3505200"/>
            <a:ext cx="457200" cy="381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1" name="Oval 20"/>
          <p:cNvSpPr/>
          <p:nvPr/>
        </p:nvSpPr>
        <p:spPr>
          <a:xfrm>
            <a:off x="76200" y="6324600"/>
            <a:ext cx="457200" cy="381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2" name="Oval 21"/>
          <p:cNvSpPr/>
          <p:nvPr/>
        </p:nvSpPr>
        <p:spPr>
          <a:xfrm>
            <a:off x="3048000" y="6324600"/>
            <a:ext cx="457200" cy="381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" name="Oval 22"/>
          <p:cNvSpPr/>
          <p:nvPr/>
        </p:nvSpPr>
        <p:spPr>
          <a:xfrm>
            <a:off x="6248400" y="6324600"/>
            <a:ext cx="457200" cy="381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7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2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7" presetClass="entr" presetSubtype="4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3" presetClass="entr" presetSubtype="16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6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6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56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56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56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2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plaque">
            <a:avLst>
              <a:gd name="adj" fmla="val 16667"/>
            </a:avLst>
          </a:prstGeom>
          <a:gradFill rotWithShape="1">
            <a:gsLst>
              <a:gs pos="0">
                <a:srgbClr val="3333CC"/>
              </a:gs>
              <a:gs pos="100000">
                <a:srgbClr val="18185E"/>
              </a:gs>
            </a:gsLst>
            <a:lin ang="5400000" scaled="1"/>
          </a:gradFill>
          <a:ln w="38100" cmpd="dbl">
            <a:solidFill>
              <a:srgbClr val="FFFF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387" name="WordArt 3"/>
          <p:cNvSpPr>
            <a:spLocks noChangeArrowheads="1" noChangeShapeType="1" noTextEdit="1"/>
          </p:cNvSpPr>
          <p:nvPr/>
        </p:nvSpPr>
        <p:spPr bwMode="auto">
          <a:xfrm>
            <a:off x="2362200" y="152400"/>
            <a:ext cx="1524000" cy="152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ArialH"/>
              </a:rPr>
              <a:t> ch­¬ng x :</a:t>
            </a:r>
          </a:p>
        </p:txBody>
      </p:sp>
      <p:sp>
        <p:nvSpPr>
          <p:cNvPr id="16388" name="WordArt 4"/>
          <p:cNvSpPr>
            <a:spLocks noChangeArrowheads="1" noChangeShapeType="1" noTextEdit="1"/>
          </p:cNvSpPr>
          <p:nvPr/>
        </p:nvSpPr>
        <p:spPr bwMode="auto">
          <a:xfrm>
            <a:off x="4114800" y="76200"/>
            <a:ext cx="2647950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ArialH"/>
              </a:rPr>
              <a:t>  ch©u ©u</a:t>
            </a:r>
          </a:p>
        </p:txBody>
      </p:sp>
      <p:sp>
        <p:nvSpPr>
          <p:cNvPr id="16389" name="WordArt 5"/>
          <p:cNvSpPr>
            <a:spLocks noChangeArrowheads="1" noChangeShapeType="1" noTextEdit="1"/>
          </p:cNvSpPr>
          <p:nvPr/>
        </p:nvSpPr>
        <p:spPr bwMode="auto">
          <a:xfrm>
            <a:off x="2209800" y="457200"/>
            <a:ext cx="5181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l-PL" sz="1800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kern="10" dirty="0" err="1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pl-PL" sz="1800" kern="10" dirty="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800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51:  </a:t>
            </a:r>
            <a:r>
              <a:rPr lang="en-US" sz="1800" kern="10" dirty="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THIÊN NHIÊN CHÂU ÂU</a:t>
            </a:r>
            <a:endParaRPr lang="en-US" sz="1800" kern="10" dirty="0">
              <a:ln w="19050">
                <a:solidFill>
                  <a:schemeClr val="bg1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90" name="Oval 7"/>
          <p:cNvSpPr>
            <a:spLocks noChangeArrowheads="1"/>
          </p:cNvSpPr>
          <p:nvPr/>
        </p:nvSpPr>
        <p:spPr bwMode="auto">
          <a:xfrm>
            <a:off x="76200" y="914400"/>
            <a:ext cx="304800" cy="3048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>
                <a:latin typeface="Arial" charset="0"/>
              </a:rPr>
              <a:t>   </a:t>
            </a:r>
            <a:r>
              <a:rPr lang="en-US" sz="1800">
                <a:solidFill>
                  <a:schemeClr val="bg1"/>
                </a:solidFill>
                <a:latin typeface="Arial" charset="0"/>
              </a:rPr>
              <a:t>1</a:t>
            </a:r>
            <a:r>
              <a:rPr lang="en-US" sz="1800">
                <a:latin typeface="Arial" charset="0"/>
              </a:rPr>
              <a:t>   </a:t>
            </a:r>
          </a:p>
        </p:txBody>
      </p:sp>
      <p:sp>
        <p:nvSpPr>
          <p:cNvPr id="16391" name="Text Box 126"/>
          <p:cNvSpPr txBox="1">
            <a:spLocks noChangeArrowheads="1"/>
          </p:cNvSpPr>
          <p:nvPr/>
        </p:nvSpPr>
        <p:spPr bwMode="auto">
          <a:xfrm>
            <a:off x="4800600" y="5334000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1800" b="0">
              <a:latin typeface=".VnArial" pitchFamily="34" charset="0"/>
            </a:endParaRPr>
          </a:p>
        </p:txBody>
      </p:sp>
      <p:sp>
        <p:nvSpPr>
          <p:cNvPr id="89217" name="Oval 129"/>
          <p:cNvSpPr>
            <a:spLocks noChangeArrowheads="1"/>
          </p:cNvSpPr>
          <p:nvPr/>
        </p:nvSpPr>
        <p:spPr bwMode="auto">
          <a:xfrm>
            <a:off x="76200" y="914400"/>
            <a:ext cx="304800" cy="3048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>
                <a:latin typeface="Arial" charset="0"/>
              </a:rPr>
              <a:t>   </a:t>
            </a:r>
            <a:r>
              <a:rPr lang="en-US" sz="1800">
                <a:solidFill>
                  <a:schemeClr val="bg1"/>
                </a:solidFill>
                <a:latin typeface="Arial" charset="0"/>
              </a:rPr>
              <a:t>1</a:t>
            </a:r>
            <a:r>
              <a:rPr lang="en-US" sz="1800">
                <a:latin typeface="Arial" charset="0"/>
              </a:rPr>
              <a:t>   </a:t>
            </a:r>
          </a:p>
        </p:txBody>
      </p:sp>
      <p:sp>
        <p:nvSpPr>
          <p:cNvPr id="16394" name="Text Box 133"/>
          <p:cNvSpPr txBox="1">
            <a:spLocks noChangeArrowheads="1"/>
          </p:cNvSpPr>
          <p:nvPr/>
        </p:nvSpPr>
        <p:spPr bwMode="auto">
          <a:xfrm>
            <a:off x="304800" y="683366"/>
            <a:ext cx="30131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</a:rPr>
              <a:t>Vị trí, </a:t>
            </a:r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</a:rPr>
              <a:t>địa</a:t>
            </a: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</a:rPr>
              <a:t>hình</a:t>
            </a:r>
            <a:endParaRPr lang="en-US" sz="2800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8" name="Oval 129"/>
          <p:cNvSpPr>
            <a:spLocks noChangeArrowheads="1"/>
          </p:cNvSpPr>
          <p:nvPr/>
        </p:nvSpPr>
        <p:spPr bwMode="auto">
          <a:xfrm>
            <a:off x="91441" y="1288886"/>
            <a:ext cx="304800" cy="3048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dirty="0">
                <a:latin typeface="Arial" charset="0"/>
              </a:rPr>
              <a:t>   </a:t>
            </a:r>
            <a:r>
              <a:rPr lang="en-US" dirty="0">
                <a:solidFill>
                  <a:schemeClr val="bg1"/>
                </a:solidFill>
                <a:latin typeface="Arial" charset="0"/>
              </a:rPr>
              <a:t>2</a:t>
            </a:r>
            <a:r>
              <a:rPr lang="en-US" sz="1800" dirty="0" smtClean="0">
                <a:latin typeface="Arial" charset="0"/>
              </a:rPr>
              <a:t>   </a:t>
            </a:r>
            <a:endParaRPr lang="en-US" sz="1800" dirty="0">
              <a:latin typeface="Arial" charset="0"/>
            </a:endParaRPr>
          </a:p>
        </p:txBody>
      </p:sp>
      <p:sp>
        <p:nvSpPr>
          <p:cNvPr id="19" name="Text Box 133"/>
          <p:cNvSpPr txBox="1">
            <a:spLocks noChangeArrowheads="1"/>
          </p:cNvSpPr>
          <p:nvPr/>
        </p:nvSpPr>
        <p:spPr bwMode="auto">
          <a:xfrm>
            <a:off x="529049" y="1136230"/>
            <a:ext cx="45589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u="sng" dirty="0" err="1" smtClean="0">
                <a:solidFill>
                  <a:srgbClr val="FF0000"/>
                </a:solidFill>
                <a:latin typeface="Times New Roman" pitchFamily="18" charset="0"/>
              </a:rPr>
              <a:t>Khí</a:t>
            </a: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itchFamily="18" charset="0"/>
              </a:rPr>
              <a:t>hậu</a:t>
            </a: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itchFamily="18" charset="0"/>
              </a:rPr>
              <a:t>sông</a:t>
            </a: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itchFamily="18" charset="0"/>
              </a:rPr>
              <a:t>ngòi</a:t>
            </a: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</a:rPr>
              <a:t>, 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itchFamily="18" charset="0"/>
              </a:rPr>
              <a:t>thực</a:t>
            </a: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itchFamily="18" charset="0"/>
              </a:rPr>
              <a:t>vật</a:t>
            </a:r>
            <a:endParaRPr lang="en-US" sz="2800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5" name="Text Box 134"/>
          <p:cNvSpPr txBox="1">
            <a:spLocks noChangeArrowheads="1"/>
          </p:cNvSpPr>
          <p:nvPr/>
        </p:nvSpPr>
        <p:spPr bwMode="auto">
          <a:xfrm>
            <a:off x="304800" y="1645926"/>
            <a:ext cx="30131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</a:rPr>
              <a:t>a.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itchFamily="18" charset="0"/>
              </a:rPr>
              <a:t>Khí</a:t>
            </a: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itchFamily="18" charset="0"/>
              </a:rPr>
              <a:t>hậu</a:t>
            </a:r>
            <a:endParaRPr lang="en-US" sz="2800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1" name="Text Box 134"/>
          <p:cNvSpPr txBox="1">
            <a:spLocks noChangeArrowheads="1"/>
          </p:cNvSpPr>
          <p:nvPr/>
        </p:nvSpPr>
        <p:spPr bwMode="auto">
          <a:xfrm>
            <a:off x="143688" y="2203279"/>
            <a:ext cx="900031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134"/>
          <p:cNvSpPr txBox="1">
            <a:spLocks noChangeArrowheads="1"/>
          </p:cNvSpPr>
          <p:nvPr/>
        </p:nvSpPr>
        <p:spPr bwMode="auto">
          <a:xfrm>
            <a:off x="444137" y="3065437"/>
            <a:ext cx="30131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</a:rPr>
              <a:t>b.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itchFamily="18" charset="0"/>
              </a:rPr>
              <a:t>Sông</a:t>
            </a: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itchFamily="18" charset="0"/>
              </a:rPr>
              <a:t>ngòi</a:t>
            </a:r>
            <a:endParaRPr lang="en-US" sz="2800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6" name="Text Box 134"/>
          <p:cNvSpPr txBox="1">
            <a:spLocks noChangeArrowheads="1"/>
          </p:cNvSpPr>
          <p:nvPr/>
        </p:nvSpPr>
        <p:spPr bwMode="auto">
          <a:xfrm>
            <a:off x="296088" y="3570538"/>
            <a:ext cx="900031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lưới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ngòi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dồi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dào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Von-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Đôn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sôngĐa-nuyp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Rai-nơ</a:t>
            </a:r>
            <a:endParaRPr lang="en-US" sz="28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ldsgk.net/Pictures/DL7B51H51.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9673" y="242488"/>
            <a:ext cx="5136776" cy="446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own Arrow 2"/>
          <p:cNvSpPr/>
          <p:nvPr/>
        </p:nvSpPr>
        <p:spPr bwMode="auto">
          <a:xfrm>
            <a:off x="1035419" y="3847607"/>
            <a:ext cx="900953" cy="70195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4153978"/>
            <a:ext cx="8951260" cy="1251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l">
              <a:buFontTx/>
              <a:buChar char="-"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6127" y="1"/>
            <a:ext cx="3709850" cy="35854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5,6: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H51.1, H51.2,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SGK:</a:t>
            </a:r>
          </a:p>
          <a:p>
            <a:pPr algn="l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l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9858" y="5499462"/>
            <a:ext cx="8951260" cy="1155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l">
              <a:buFontTx/>
              <a:buChar char="-"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</a:p>
        </p:txBody>
      </p:sp>
    </p:spTree>
    <p:extLst>
      <p:ext uri="{BB962C8B-B14F-4D97-AF65-F5344CB8AC3E}">
        <p14:creationId xmlns:p14="http://schemas.microsoft.com/office/powerpoint/2010/main" xmlns="" val="3872040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7" grpId="0" animBg="1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ldsgk.net/Pictures/DL7B51H51.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3180" y="25327"/>
            <a:ext cx="4844529" cy="356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Luoc do khi hau chau 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075611" cy="347472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0" y="3316335"/>
            <a:ext cx="4020669" cy="389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H51.2: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Group 44"/>
          <p:cNvGraphicFramePr>
            <a:graphicFrameLocks/>
          </p:cNvGraphicFramePr>
          <p:nvPr/>
        </p:nvGraphicFramePr>
        <p:xfrm>
          <a:off x="165462" y="3761518"/>
          <a:ext cx="8821783" cy="2940505"/>
        </p:xfrm>
        <a:graphic>
          <a:graphicData uri="http://schemas.openxmlformats.org/drawingml/2006/table">
            <a:tbl>
              <a:tblPr/>
              <a:tblGrid>
                <a:gridCol w="2737795"/>
                <a:gridCol w="2661745"/>
                <a:gridCol w="3422243"/>
              </a:tblGrid>
              <a:tr h="4553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khu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vực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Kiểu khí hậu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bố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</a:tr>
              <a:tr h="6686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Ven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biển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Tây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Âu</a:t>
                      </a:r>
                      <a:endParaRPr kumimoji="0" lang="en-US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</a:tr>
              <a:tr h="6398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Vùng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endParaRPr kumimoji="0" lang="en-US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Ven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biển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Trung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Hải</a:t>
                      </a:r>
                      <a:endParaRPr kumimoji="0" lang="en-US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</a:tr>
              <a:tr h="4553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Phía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đông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nam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châu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Âu</a:t>
                      </a:r>
                      <a:endParaRPr kumimoji="0" lang="en-US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</a:tr>
            </a:tbl>
          </a:graphicData>
        </a:graphic>
      </p:graphicFrame>
      <p:sp>
        <p:nvSpPr>
          <p:cNvPr id="12" name="Text Box 34"/>
          <p:cNvSpPr txBox="1">
            <a:spLocks noChangeArrowheads="1"/>
          </p:cNvSpPr>
          <p:nvPr/>
        </p:nvSpPr>
        <p:spPr bwMode="auto">
          <a:xfrm>
            <a:off x="2971800" y="4389143"/>
            <a:ext cx="20120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Ôn</a:t>
            </a:r>
            <a:r>
              <a:rPr lang="en-US" b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b="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đới</a:t>
            </a:r>
            <a:r>
              <a:rPr lang="en-US" b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b="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hải</a:t>
            </a:r>
            <a:r>
              <a:rPr lang="en-US" b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b="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dương</a:t>
            </a:r>
            <a:endParaRPr lang="en-US" b="0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3" name="Text Box 35"/>
          <p:cNvSpPr txBox="1">
            <a:spLocks noChangeArrowheads="1"/>
          </p:cNvSpPr>
          <p:nvPr/>
        </p:nvSpPr>
        <p:spPr bwMode="auto">
          <a:xfrm>
            <a:off x="3200400" y="5122834"/>
            <a:ext cx="16177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Ôn</a:t>
            </a:r>
            <a:r>
              <a:rPr lang="en-US" b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b="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đới</a:t>
            </a:r>
            <a:r>
              <a:rPr lang="en-US" b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b="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lục</a:t>
            </a:r>
            <a:r>
              <a:rPr lang="en-US" b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b="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địa</a:t>
            </a:r>
            <a:endParaRPr lang="en-US" b="0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4" name="Text Box 36"/>
          <p:cNvSpPr txBox="1">
            <a:spLocks noChangeArrowheads="1"/>
          </p:cNvSpPr>
          <p:nvPr/>
        </p:nvSpPr>
        <p:spPr bwMode="auto">
          <a:xfrm>
            <a:off x="3276600" y="5577851"/>
            <a:ext cx="2438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Địa</a:t>
            </a:r>
            <a:r>
              <a:rPr lang="en-US" b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b="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Trung</a:t>
            </a:r>
            <a:r>
              <a:rPr lang="en-US" b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b="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Hải</a:t>
            </a:r>
            <a:endParaRPr lang="en-US" b="0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5" name="Text Box 37"/>
          <p:cNvSpPr txBox="1">
            <a:spLocks noChangeArrowheads="1"/>
          </p:cNvSpPr>
          <p:nvPr/>
        </p:nvSpPr>
        <p:spPr bwMode="auto">
          <a:xfrm>
            <a:off x="3200400" y="6228813"/>
            <a:ext cx="2209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-</a:t>
            </a:r>
            <a:r>
              <a:rPr lang="en-US" b="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Cận</a:t>
            </a:r>
            <a:r>
              <a:rPr lang="en-US" b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b="0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nhiệt</a:t>
            </a:r>
            <a:endParaRPr lang="en-US" b="0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6" name="Text Box 38"/>
          <p:cNvSpPr txBox="1">
            <a:spLocks noChangeArrowheads="1"/>
          </p:cNvSpPr>
          <p:nvPr/>
        </p:nvSpPr>
        <p:spPr bwMode="auto">
          <a:xfrm>
            <a:off x="6096000" y="4176418"/>
            <a:ext cx="2438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Rừng cây lá rộng(dẻ, sồi..)</a:t>
            </a:r>
          </a:p>
        </p:txBody>
      </p:sp>
      <p:sp>
        <p:nvSpPr>
          <p:cNvPr id="17" name="Text Box 39"/>
          <p:cNvSpPr txBox="1">
            <a:spLocks noChangeArrowheads="1"/>
          </p:cNvSpPr>
          <p:nvPr/>
        </p:nvSpPr>
        <p:spPr bwMode="auto">
          <a:xfrm>
            <a:off x="6330950" y="4910109"/>
            <a:ext cx="162095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Rừng lá kim </a:t>
            </a:r>
          </a:p>
          <a:p>
            <a:pPr algn="ctr">
              <a:defRPr/>
            </a:pPr>
            <a:r>
              <a:rPr lang="en-US" b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(thông, tùng..)</a:t>
            </a:r>
          </a:p>
        </p:txBody>
      </p:sp>
      <p:sp>
        <p:nvSpPr>
          <p:cNvPr id="18" name="Text Box 40"/>
          <p:cNvSpPr txBox="1">
            <a:spLocks noChangeArrowheads="1"/>
          </p:cNvSpPr>
          <p:nvPr/>
        </p:nvSpPr>
        <p:spPr bwMode="auto">
          <a:xfrm>
            <a:off x="5867400" y="5577851"/>
            <a:ext cx="2895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Rừng cây lá cứng</a:t>
            </a:r>
          </a:p>
        </p:txBody>
      </p:sp>
      <p:sp>
        <p:nvSpPr>
          <p:cNvPr id="19" name="Text Box 41"/>
          <p:cNvSpPr txBox="1">
            <a:spLocks noChangeArrowheads="1"/>
          </p:cNvSpPr>
          <p:nvPr/>
        </p:nvSpPr>
        <p:spPr bwMode="auto">
          <a:xfrm>
            <a:off x="6019800" y="6246227"/>
            <a:ext cx="2590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Thảo nguyên</a:t>
            </a:r>
          </a:p>
        </p:txBody>
      </p:sp>
      <p:sp>
        <p:nvSpPr>
          <p:cNvPr id="20" name="Freeform 19"/>
          <p:cNvSpPr/>
          <p:nvPr/>
        </p:nvSpPr>
        <p:spPr>
          <a:xfrm>
            <a:off x="6323920" y="496388"/>
            <a:ext cx="1801177" cy="1018902"/>
          </a:xfrm>
          <a:custGeom>
            <a:avLst/>
            <a:gdLst>
              <a:gd name="connsiteX0" fmla="*/ 2846717 w 3384545"/>
              <a:gd name="connsiteY0" fmla="*/ 987924 h 1298475"/>
              <a:gd name="connsiteX1" fmla="*/ 2967487 w 3384545"/>
              <a:gd name="connsiteY1" fmla="*/ 884407 h 1298475"/>
              <a:gd name="connsiteX2" fmla="*/ 3053751 w 3384545"/>
              <a:gd name="connsiteY2" fmla="*/ 849902 h 1298475"/>
              <a:gd name="connsiteX3" fmla="*/ 3088257 w 3384545"/>
              <a:gd name="connsiteY3" fmla="*/ 798143 h 1298475"/>
              <a:gd name="connsiteX4" fmla="*/ 3140015 w 3384545"/>
              <a:gd name="connsiteY4" fmla="*/ 763638 h 1298475"/>
              <a:gd name="connsiteX5" fmla="*/ 3312544 w 3384545"/>
              <a:gd name="connsiteY5" fmla="*/ 677373 h 1298475"/>
              <a:gd name="connsiteX6" fmla="*/ 3364302 w 3384545"/>
              <a:gd name="connsiteY6" fmla="*/ 625615 h 1298475"/>
              <a:gd name="connsiteX7" fmla="*/ 3381555 w 3384545"/>
              <a:gd name="connsiteY7" fmla="*/ 573856 h 1298475"/>
              <a:gd name="connsiteX8" fmla="*/ 3347049 w 3384545"/>
              <a:gd name="connsiteY8" fmla="*/ 522098 h 1298475"/>
              <a:gd name="connsiteX9" fmla="*/ 3312544 w 3384545"/>
              <a:gd name="connsiteY9" fmla="*/ 366822 h 1298475"/>
              <a:gd name="connsiteX10" fmla="*/ 3295291 w 3384545"/>
              <a:gd name="connsiteY10" fmla="*/ 315064 h 1298475"/>
              <a:gd name="connsiteX11" fmla="*/ 3140015 w 3384545"/>
              <a:gd name="connsiteY11" fmla="*/ 263305 h 1298475"/>
              <a:gd name="connsiteX12" fmla="*/ 3088257 w 3384545"/>
              <a:gd name="connsiteY12" fmla="*/ 211547 h 1298475"/>
              <a:gd name="connsiteX13" fmla="*/ 3071004 w 3384545"/>
              <a:gd name="connsiteY13" fmla="*/ 142536 h 1298475"/>
              <a:gd name="connsiteX14" fmla="*/ 3036498 w 3384545"/>
              <a:gd name="connsiteY14" fmla="*/ 4513 h 1298475"/>
              <a:gd name="connsiteX15" fmla="*/ 2639683 w 3384545"/>
              <a:gd name="connsiteY15" fmla="*/ 21766 h 1298475"/>
              <a:gd name="connsiteX16" fmla="*/ 2622430 w 3384545"/>
              <a:gd name="connsiteY16" fmla="*/ 73524 h 1298475"/>
              <a:gd name="connsiteX17" fmla="*/ 2570672 w 3384545"/>
              <a:gd name="connsiteY17" fmla="*/ 228800 h 1298475"/>
              <a:gd name="connsiteX18" fmla="*/ 2449902 w 3384545"/>
              <a:gd name="connsiteY18" fmla="*/ 332317 h 1298475"/>
              <a:gd name="connsiteX19" fmla="*/ 2398144 w 3384545"/>
              <a:gd name="connsiteY19" fmla="*/ 384075 h 1298475"/>
              <a:gd name="connsiteX20" fmla="*/ 2242868 w 3384545"/>
              <a:gd name="connsiteY20" fmla="*/ 435834 h 1298475"/>
              <a:gd name="connsiteX21" fmla="*/ 2191110 w 3384545"/>
              <a:gd name="connsiteY21" fmla="*/ 453087 h 1298475"/>
              <a:gd name="connsiteX22" fmla="*/ 1759789 w 3384545"/>
              <a:gd name="connsiteY22" fmla="*/ 418581 h 1298475"/>
              <a:gd name="connsiteX23" fmla="*/ 1604513 w 3384545"/>
              <a:gd name="connsiteY23" fmla="*/ 366822 h 1298475"/>
              <a:gd name="connsiteX24" fmla="*/ 1466491 w 3384545"/>
              <a:gd name="connsiteY24" fmla="*/ 349570 h 1298475"/>
              <a:gd name="connsiteX25" fmla="*/ 1293963 w 3384545"/>
              <a:gd name="connsiteY25" fmla="*/ 297811 h 1298475"/>
              <a:gd name="connsiteX26" fmla="*/ 1190446 w 3384545"/>
              <a:gd name="connsiteY26" fmla="*/ 228800 h 1298475"/>
              <a:gd name="connsiteX27" fmla="*/ 1121434 w 3384545"/>
              <a:gd name="connsiteY27" fmla="*/ 211547 h 1298475"/>
              <a:gd name="connsiteX28" fmla="*/ 1017917 w 3384545"/>
              <a:gd name="connsiteY28" fmla="*/ 177041 h 1298475"/>
              <a:gd name="connsiteX29" fmla="*/ 793630 w 3384545"/>
              <a:gd name="connsiteY29" fmla="*/ 194294 h 1298475"/>
              <a:gd name="connsiteX30" fmla="*/ 724619 w 3384545"/>
              <a:gd name="connsiteY30" fmla="*/ 297811 h 1298475"/>
              <a:gd name="connsiteX31" fmla="*/ 707366 w 3384545"/>
              <a:gd name="connsiteY31" fmla="*/ 349570 h 1298475"/>
              <a:gd name="connsiteX32" fmla="*/ 672861 w 3384545"/>
              <a:gd name="connsiteY32" fmla="*/ 522098 h 1298475"/>
              <a:gd name="connsiteX33" fmla="*/ 638355 w 3384545"/>
              <a:gd name="connsiteY33" fmla="*/ 711879 h 1298475"/>
              <a:gd name="connsiteX34" fmla="*/ 569344 w 3384545"/>
              <a:gd name="connsiteY34" fmla="*/ 798143 h 1298475"/>
              <a:gd name="connsiteX35" fmla="*/ 534838 w 3384545"/>
              <a:gd name="connsiteY35" fmla="*/ 849902 h 1298475"/>
              <a:gd name="connsiteX36" fmla="*/ 483079 w 3384545"/>
              <a:gd name="connsiteY36" fmla="*/ 884407 h 1298475"/>
              <a:gd name="connsiteX37" fmla="*/ 379563 w 3384545"/>
              <a:gd name="connsiteY37" fmla="*/ 987924 h 1298475"/>
              <a:gd name="connsiteX38" fmla="*/ 258793 w 3384545"/>
              <a:gd name="connsiteY38" fmla="*/ 1056936 h 1298475"/>
              <a:gd name="connsiteX39" fmla="*/ 138023 w 3384545"/>
              <a:gd name="connsiteY39" fmla="*/ 1091441 h 1298475"/>
              <a:gd name="connsiteX40" fmla="*/ 0 w 3384545"/>
              <a:gd name="connsiteY40" fmla="*/ 1160453 h 1298475"/>
              <a:gd name="connsiteX41" fmla="*/ 17253 w 3384545"/>
              <a:gd name="connsiteY41" fmla="*/ 1246717 h 1298475"/>
              <a:gd name="connsiteX42" fmla="*/ 69012 w 3384545"/>
              <a:gd name="connsiteY42" fmla="*/ 1263970 h 1298475"/>
              <a:gd name="connsiteX43" fmla="*/ 120770 w 3384545"/>
              <a:gd name="connsiteY43" fmla="*/ 1298475 h 1298475"/>
              <a:gd name="connsiteX44" fmla="*/ 293298 w 3384545"/>
              <a:gd name="connsiteY44" fmla="*/ 1281222 h 1298475"/>
              <a:gd name="connsiteX45" fmla="*/ 379563 w 3384545"/>
              <a:gd name="connsiteY45" fmla="*/ 1263970 h 1298475"/>
              <a:gd name="connsiteX46" fmla="*/ 586596 w 3384545"/>
              <a:gd name="connsiteY46" fmla="*/ 1246717 h 1298475"/>
              <a:gd name="connsiteX47" fmla="*/ 724619 w 3384545"/>
              <a:gd name="connsiteY47" fmla="*/ 1229464 h 1298475"/>
              <a:gd name="connsiteX48" fmla="*/ 793630 w 3384545"/>
              <a:gd name="connsiteY48" fmla="*/ 1194958 h 1298475"/>
              <a:gd name="connsiteX49" fmla="*/ 914400 w 3384545"/>
              <a:gd name="connsiteY49" fmla="*/ 1056936 h 1298475"/>
              <a:gd name="connsiteX50" fmla="*/ 1035170 w 3384545"/>
              <a:gd name="connsiteY50" fmla="*/ 884407 h 1298475"/>
              <a:gd name="connsiteX51" fmla="*/ 1052423 w 3384545"/>
              <a:gd name="connsiteY51" fmla="*/ 832649 h 1298475"/>
              <a:gd name="connsiteX52" fmla="*/ 1173193 w 3384545"/>
              <a:gd name="connsiteY52" fmla="*/ 763638 h 1298475"/>
              <a:gd name="connsiteX53" fmla="*/ 1190446 w 3384545"/>
              <a:gd name="connsiteY53" fmla="*/ 539351 h 1298475"/>
              <a:gd name="connsiteX54" fmla="*/ 1242204 w 3384545"/>
              <a:gd name="connsiteY54" fmla="*/ 556604 h 1298475"/>
              <a:gd name="connsiteX55" fmla="*/ 1293963 w 3384545"/>
              <a:gd name="connsiteY55" fmla="*/ 608362 h 1298475"/>
              <a:gd name="connsiteX56" fmla="*/ 1431985 w 3384545"/>
              <a:gd name="connsiteY56" fmla="*/ 711879 h 1298475"/>
              <a:gd name="connsiteX57" fmla="*/ 1552755 w 3384545"/>
              <a:gd name="connsiteY57" fmla="*/ 832649 h 1298475"/>
              <a:gd name="connsiteX58" fmla="*/ 1639019 w 3384545"/>
              <a:gd name="connsiteY58" fmla="*/ 987924 h 1298475"/>
              <a:gd name="connsiteX59" fmla="*/ 1673525 w 3384545"/>
              <a:gd name="connsiteY59" fmla="*/ 1039683 h 1298475"/>
              <a:gd name="connsiteX60" fmla="*/ 1742536 w 3384545"/>
              <a:gd name="connsiteY60" fmla="*/ 1056936 h 1298475"/>
              <a:gd name="connsiteX61" fmla="*/ 2104846 w 3384545"/>
              <a:gd name="connsiteY61" fmla="*/ 1022430 h 1298475"/>
              <a:gd name="connsiteX62" fmla="*/ 2242868 w 3384545"/>
              <a:gd name="connsiteY62" fmla="*/ 1005177 h 1298475"/>
              <a:gd name="connsiteX63" fmla="*/ 2708695 w 3384545"/>
              <a:gd name="connsiteY63" fmla="*/ 1022430 h 1298475"/>
              <a:gd name="connsiteX64" fmla="*/ 2932981 w 3384545"/>
              <a:gd name="connsiteY64" fmla="*/ 1005177 h 1298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3384545" h="1298475">
                <a:moveTo>
                  <a:pt x="2846717" y="987924"/>
                </a:moveTo>
                <a:cubicBezTo>
                  <a:pt x="2889162" y="945479"/>
                  <a:pt x="2914939" y="910681"/>
                  <a:pt x="2967487" y="884407"/>
                </a:cubicBezTo>
                <a:cubicBezTo>
                  <a:pt x="2995187" y="870557"/>
                  <a:pt x="3024996" y="861404"/>
                  <a:pt x="3053751" y="849902"/>
                </a:cubicBezTo>
                <a:cubicBezTo>
                  <a:pt x="3065253" y="832649"/>
                  <a:pt x="3073595" y="812805"/>
                  <a:pt x="3088257" y="798143"/>
                </a:cubicBezTo>
                <a:cubicBezTo>
                  <a:pt x="3102919" y="783481"/>
                  <a:pt x="3121758" y="773468"/>
                  <a:pt x="3140015" y="763638"/>
                </a:cubicBezTo>
                <a:cubicBezTo>
                  <a:pt x="3196627" y="733154"/>
                  <a:pt x="3267079" y="722838"/>
                  <a:pt x="3312544" y="677373"/>
                </a:cubicBezTo>
                <a:lnTo>
                  <a:pt x="3364302" y="625615"/>
                </a:lnTo>
                <a:cubicBezTo>
                  <a:pt x="3370053" y="608362"/>
                  <a:pt x="3384545" y="591795"/>
                  <a:pt x="3381555" y="573856"/>
                </a:cubicBezTo>
                <a:cubicBezTo>
                  <a:pt x="3378146" y="553403"/>
                  <a:pt x="3355217" y="541157"/>
                  <a:pt x="3347049" y="522098"/>
                </a:cubicBezTo>
                <a:cubicBezTo>
                  <a:pt x="3336420" y="497296"/>
                  <a:pt x="3317459" y="386481"/>
                  <a:pt x="3312544" y="366822"/>
                </a:cubicBezTo>
                <a:cubicBezTo>
                  <a:pt x="3308133" y="349179"/>
                  <a:pt x="3309262" y="326706"/>
                  <a:pt x="3295291" y="315064"/>
                </a:cubicBezTo>
                <a:cubicBezTo>
                  <a:pt x="3267447" y="291860"/>
                  <a:pt x="3177487" y="272673"/>
                  <a:pt x="3140015" y="263305"/>
                </a:cubicBezTo>
                <a:cubicBezTo>
                  <a:pt x="3122762" y="246052"/>
                  <a:pt x="3100362" y="232731"/>
                  <a:pt x="3088257" y="211547"/>
                </a:cubicBezTo>
                <a:cubicBezTo>
                  <a:pt x="3076493" y="190960"/>
                  <a:pt x="3077518" y="165335"/>
                  <a:pt x="3071004" y="142536"/>
                </a:cubicBezTo>
                <a:cubicBezTo>
                  <a:pt x="3035636" y="18750"/>
                  <a:pt x="3071574" y="179892"/>
                  <a:pt x="3036498" y="4513"/>
                </a:cubicBezTo>
                <a:cubicBezTo>
                  <a:pt x="2904226" y="10264"/>
                  <a:pt x="2770278" y="0"/>
                  <a:pt x="2639683" y="21766"/>
                </a:cubicBezTo>
                <a:cubicBezTo>
                  <a:pt x="2621744" y="24756"/>
                  <a:pt x="2626841" y="55881"/>
                  <a:pt x="2622430" y="73524"/>
                </a:cubicBezTo>
                <a:cubicBezTo>
                  <a:pt x="2604087" y="146896"/>
                  <a:pt x="2614825" y="166986"/>
                  <a:pt x="2570672" y="228800"/>
                </a:cubicBezTo>
                <a:cubicBezTo>
                  <a:pt x="2536877" y="276113"/>
                  <a:pt x="2493299" y="295119"/>
                  <a:pt x="2449902" y="332317"/>
                </a:cubicBezTo>
                <a:cubicBezTo>
                  <a:pt x="2431377" y="348196"/>
                  <a:pt x="2418834" y="371144"/>
                  <a:pt x="2398144" y="384075"/>
                </a:cubicBezTo>
                <a:cubicBezTo>
                  <a:pt x="2348052" y="415383"/>
                  <a:pt x="2297374" y="420261"/>
                  <a:pt x="2242868" y="435834"/>
                </a:cubicBezTo>
                <a:cubicBezTo>
                  <a:pt x="2225382" y="440830"/>
                  <a:pt x="2208363" y="447336"/>
                  <a:pt x="2191110" y="453087"/>
                </a:cubicBezTo>
                <a:lnTo>
                  <a:pt x="1759789" y="418581"/>
                </a:lnTo>
                <a:cubicBezTo>
                  <a:pt x="1541642" y="396766"/>
                  <a:pt x="1793304" y="414019"/>
                  <a:pt x="1604513" y="366822"/>
                </a:cubicBezTo>
                <a:cubicBezTo>
                  <a:pt x="1559532" y="355577"/>
                  <a:pt x="1512498" y="355321"/>
                  <a:pt x="1466491" y="349570"/>
                </a:cubicBezTo>
                <a:cubicBezTo>
                  <a:pt x="1427912" y="339925"/>
                  <a:pt x="1319167" y="314614"/>
                  <a:pt x="1293963" y="297811"/>
                </a:cubicBezTo>
                <a:cubicBezTo>
                  <a:pt x="1259457" y="274807"/>
                  <a:pt x="1230678" y="238858"/>
                  <a:pt x="1190446" y="228800"/>
                </a:cubicBezTo>
                <a:cubicBezTo>
                  <a:pt x="1167442" y="223049"/>
                  <a:pt x="1144146" y="218361"/>
                  <a:pt x="1121434" y="211547"/>
                </a:cubicBezTo>
                <a:cubicBezTo>
                  <a:pt x="1086596" y="201095"/>
                  <a:pt x="1017917" y="177041"/>
                  <a:pt x="1017917" y="177041"/>
                </a:cubicBezTo>
                <a:lnTo>
                  <a:pt x="793630" y="194294"/>
                </a:lnTo>
                <a:cubicBezTo>
                  <a:pt x="755283" y="210084"/>
                  <a:pt x="724619" y="297811"/>
                  <a:pt x="724619" y="297811"/>
                </a:cubicBezTo>
                <a:cubicBezTo>
                  <a:pt x="718868" y="315064"/>
                  <a:pt x="712362" y="332083"/>
                  <a:pt x="707366" y="349570"/>
                </a:cubicBezTo>
                <a:cubicBezTo>
                  <a:pt x="689400" y="412450"/>
                  <a:pt x="682546" y="454304"/>
                  <a:pt x="672861" y="522098"/>
                </a:cubicBezTo>
                <a:cubicBezTo>
                  <a:pt x="670835" y="536282"/>
                  <a:pt x="663413" y="671786"/>
                  <a:pt x="638355" y="711879"/>
                </a:cubicBezTo>
                <a:cubicBezTo>
                  <a:pt x="618838" y="743106"/>
                  <a:pt x="591438" y="768684"/>
                  <a:pt x="569344" y="798143"/>
                </a:cubicBezTo>
                <a:cubicBezTo>
                  <a:pt x="556903" y="814731"/>
                  <a:pt x="549500" y="835240"/>
                  <a:pt x="534838" y="849902"/>
                </a:cubicBezTo>
                <a:cubicBezTo>
                  <a:pt x="520176" y="864564"/>
                  <a:pt x="498577" y="870631"/>
                  <a:pt x="483079" y="884407"/>
                </a:cubicBezTo>
                <a:cubicBezTo>
                  <a:pt x="446607" y="916827"/>
                  <a:pt x="420166" y="960856"/>
                  <a:pt x="379563" y="987924"/>
                </a:cubicBezTo>
                <a:cubicBezTo>
                  <a:pt x="336661" y="1016526"/>
                  <a:pt x="308823" y="1038175"/>
                  <a:pt x="258793" y="1056936"/>
                </a:cubicBezTo>
                <a:cubicBezTo>
                  <a:pt x="183480" y="1085178"/>
                  <a:pt x="203577" y="1061643"/>
                  <a:pt x="138023" y="1091441"/>
                </a:cubicBezTo>
                <a:cubicBezTo>
                  <a:pt x="91195" y="1112726"/>
                  <a:pt x="0" y="1160453"/>
                  <a:pt x="0" y="1160453"/>
                </a:cubicBezTo>
                <a:cubicBezTo>
                  <a:pt x="5751" y="1189208"/>
                  <a:pt x="987" y="1222318"/>
                  <a:pt x="17253" y="1246717"/>
                </a:cubicBezTo>
                <a:cubicBezTo>
                  <a:pt x="27341" y="1261849"/>
                  <a:pt x="52746" y="1255837"/>
                  <a:pt x="69012" y="1263970"/>
                </a:cubicBezTo>
                <a:cubicBezTo>
                  <a:pt x="87558" y="1273243"/>
                  <a:pt x="103517" y="1286973"/>
                  <a:pt x="120770" y="1298475"/>
                </a:cubicBezTo>
                <a:cubicBezTo>
                  <a:pt x="178279" y="1292724"/>
                  <a:pt x="236009" y="1288860"/>
                  <a:pt x="293298" y="1281222"/>
                </a:cubicBezTo>
                <a:cubicBezTo>
                  <a:pt x="322365" y="1277346"/>
                  <a:pt x="350439" y="1267396"/>
                  <a:pt x="379563" y="1263970"/>
                </a:cubicBezTo>
                <a:cubicBezTo>
                  <a:pt x="448339" y="1255879"/>
                  <a:pt x="517689" y="1253608"/>
                  <a:pt x="586596" y="1246717"/>
                </a:cubicBezTo>
                <a:cubicBezTo>
                  <a:pt x="632732" y="1242103"/>
                  <a:pt x="678611" y="1235215"/>
                  <a:pt x="724619" y="1229464"/>
                </a:cubicBezTo>
                <a:cubicBezTo>
                  <a:pt x="747623" y="1217962"/>
                  <a:pt x="775444" y="1213144"/>
                  <a:pt x="793630" y="1194958"/>
                </a:cubicBezTo>
                <a:cubicBezTo>
                  <a:pt x="994909" y="993679"/>
                  <a:pt x="767755" y="1154699"/>
                  <a:pt x="914400" y="1056936"/>
                </a:cubicBezTo>
                <a:cubicBezTo>
                  <a:pt x="999362" y="929494"/>
                  <a:pt x="958530" y="986596"/>
                  <a:pt x="1035170" y="884407"/>
                </a:cubicBezTo>
                <a:cubicBezTo>
                  <a:pt x="1040921" y="867154"/>
                  <a:pt x="1040781" y="846620"/>
                  <a:pt x="1052423" y="832649"/>
                </a:cubicBezTo>
                <a:cubicBezTo>
                  <a:pt x="1092598" y="784439"/>
                  <a:pt x="1121594" y="780837"/>
                  <a:pt x="1173193" y="763638"/>
                </a:cubicBezTo>
                <a:cubicBezTo>
                  <a:pt x="1178944" y="688876"/>
                  <a:pt x="1166734" y="610486"/>
                  <a:pt x="1190446" y="539351"/>
                </a:cubicBezTo>
                <a:cubicBezTo>
                  <a:pt x="1196197" y="522098"/>
                  <a:pt x="1227072" y="546516"/>
                  <a:pt x="1242204" y="556604"/>
                </a:cubicBezTo>
                <a:cubicBezTo>
                  <a:pt x="1262505" y="570138"/>
                  <a:pt x="1275219" y="592742"/>
                  <a:pt x="1293963" y="608362"/>
                </a:cubicBezTo>
                <a:cubicBezTo>
                  <a:pt x="1460370" y="747034"/>
                  <a:pt x="1180336" y="481201"/>
                  <a:pt x="1431985" y="711879"/>
                </a:cubicBezTo>
                <a:cubicBezTo>
                  <a:pt x="1473952" y="750349"/>
                  <a:pt x="1552755" y="832649"/>
                  <a:pt x="1552755" y="832649"/>
                </a:cubicBezTo>
                <a:cubicBezTo>
                  <a:pt x="1583122" y="923749"/>
                  <a:pt x="1559920" y="869276"/>
                  <a:pt x="1639019" y="987924"/>
                </a:cubicBezTo>
                <a:cubicBezTo>
                  <a:pt x="1650521" y="1005177"/>
                  <a:pt x="1653409" y="1034654"/>
                  <a:pt x="1673525" y="1039683"/>
                </a:cubicBezTo>
                <a:lnTo>
                  <a:pt x="1742536" y="1056936"/>
                </a:lnTo>
                <a:lnTo>
                  <a:pt x="2104846" y="1022430"/>
                </a:lnTo>
                <a:cubicBezTo>
                  <a:pt x="2150965" y="1017659"/>
                  <a:pt x="2196503" y="1005177"/>
                  <a:pt x="2242868" y="1005177"/>
                </a:cubicBezTo>
                <a:cubicBezTo>
                  <a:pt x="2398250" y="1005177"/>
                  <a:pt x="2553419" y="1016679"/>
                  <a:pt x="2708695" y="1022430"/>
                </a:cubicBezTo>
                <a:cubicBezTo>
                  <a:pt x="2875250" y="1001610"/>
                  <a:pt x="2800352" y="1005177"/>
                  <a:pt x="2932981" y="1005177"/>
                </a:cubicBezTo>
              </a:path>
            </a:pathLst>
          </a:custGeom>
          <a:noFill/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6871063" y="1423850"/>
            <a:ext cx="500742" cy="352471"/>
          </a:xfrm>
          <a:custGeom>
            <a:avLst/>
            <a:gdLst>
              <a:gd name="connsiteX0" fmla="*/ 898726 w 1023241"/>
              <a:gd name="connsiteY0" fmla="*/ 234857 h 446365"/>
              <a:gd name="connsiteX1" fmla="*/ 795209 w 1023241"/>
              <a:gd name="connsiteY1" fmla="*/ 183099 h 446365"/>
              <a:gd name="connsiteX2" fmla="*/ 743450 w 1023241"/>
              <a:gd name="connsiteY2" fmla="*/ 148593 h 446365"/>
              <a:gd name="connsiteX3" fmla="*/ 536416 w 1023241"/>
              <a:gd name="connsiteY3" fmla="*/ 165846 h 446365"/>
              <a:gd name="connsiteX4" fmla="*/ 484658 w 1023241"/>
              <a:gd name="connsiteY4" fmla="*/ 183099 h 446365"/>
              <a:gd name="connsiteX5" fmla="*/ 415646 w 1023241"/>
              <a:gd name="connsiteY5" fmla="*/ 200351 h 446365"/>
              <a:gd name="connsiteX6" fmla="*/ 363888 w 1023241"/>
              <a:gd name="connsiteY6" fmla="*/ 148593 h 446365"/>
              <a:gd name="connsiteX7" fmla="*/ 277624 w 1023241"/>
              <a:gd name="connsiteY7" fmla="*/ 45076 h 446365"/>
              <a:gd name="connsiteX8" fmla="*/ 122348 w 1023241"/>
              <a:gd name="connsiteY8" fmla="*/ 27823 h 446365"/>
              <a:gd name="connsiteX9" fmla="*/ 70590 w 1023241"/>
              <a:gd name="connsiteY9" fmla="*/ 10570 h 446365"/>
              <a:gd name="connsiteX10" fmla="*/ 1578 w 1023241"/>
              <a:gd name="connsiteY10" fmla="*/ 114087 h 446365"/>
              <a:gd name="connsiteX11" fmla="*/ 18831 w 1023241"/>
              <a:gd name="connsiteY11" fmla="*/ 252110 h 446365"/>
              <a:gd name="connsiteX12" fmla="*/ 70590 w 1023241"/>
              <a:gd name="connsiteY12" fmla="*/ 269363 h 446365"/>
              <a:gd name="connsiteX13" fmla="*/ 329382 w 1023241"/>
              <a:gd name="connsiteY13" fmla="*/ 286616 h 446365"/>
              <a:gd name="connsiteX14" fmla="*/ 432899 w 1023241"/>
              <a:gd name="connsiteY14" fmla="*/ 338374 h 446365"/>
              <a:gd name="connsiteX15" fmla="*/ 484658 w 1023241"/>
              <a:gd name="connsiteY15" fmla="*/ 355627 h 446365"/>
              <a:gd name="connsiteX16" fmla="*/ 605427 w 1023241"/>
              <a:gd name="connsiteY16" fmla="*/ 424638 h 446365"/>
              <a:gd name="connsiteX17" fmla="*/ 657186 w 1023241"/>
              <a:gd name="connsiteY17" fmla="*/ 441891 h 446365"/>
              <a:gd name="connsiteX18" fmla="*/ 967737 w 1023241"/>
              <a:gd name="connsiteY18" fmla="*/ 424638 h 446365"/>
              <a:gd name="connsiteX19" fmla="*/ 984990 w 1023241"/>
              <a:gd name="connsiteY19" fmla="*/ 372880 h 446365"/>
              <a:gd name="connsiteX20" fmla="*/ 1019495 w 1023241"/>
              <a:gd name="connsiteY20" fmla="*/ 217604 h 446365"/>
              <a:gd name="connsiteX21" fmla="*/ 898726 w 1023241"/>
              <a:gd name="connsiteY21" fmla="*/ 234857 h 446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23241" h="446365">
                <a:moveTo>
                  <a:pt x="898726" y="234857"/>
                </a:moveTo>
                <a:cubicBezTo>
                  <a:pt x="861345" y="229106"/>
                  <a:pt x="938069" y="254529"/>
                  <a:pt x="795209" y="183099"/>
                </a:cubicBezTo>
                <a:cubicBezTo>
                  <a:pt x="776663" y="173826"/>
                  <a:pt x="760703" y="160095"/>
                  <a:pt x="743450" y="148593"/>
                </a:cubicBezTo>
                <a:cubicBezTo>
                  <a:pt x="674439" y="154344"/>
                  <a:pt x="605059" y="156693"/>
                  <a:pt x="536416" y="165846"/>
                </a:cubicBezTo>
                <a:cubicBezTo>
                  <a:pt x="518390" y="168250"/>
                  <a:pt x="502144" y="178103"/>
                  <a:pt x="484658" y="183099"/>
                </a:cubicBezTo>
                <a:cubicBezTo>
                  <a:pt x="461858" y="189613"/>
                  <a:pt x="438650" y="194600"/>
                  <a:pt x="415646" y="200351"/>
                </a:cubicBezTo>
                <a:cubicBezTo>
                  <a:pt x="398393" y="183098"/>
                  <a:pt x="379508" y="167337"/>
                  <a:pt x="363888" y="148593"/>
                </a:cubicBezTo>
                <a:cubicBezTo>
                  <a:pt x="342640" y="123095"/>
                  <a:pt x="312519" y="56708"/>
                  <a:pt x="277624" y="45076"/>
                </a:cubicBezTo>
                <a:cubicBezTo>
                  <a:pt x="228219" y="28608"/>
                  <a:pt x="174107" y="33574"/>
                  <a:pt x="122348" y="27823"/>
                </a:cubicBezTo>
                <a:cubicBezTo>
                  <a:pt x="105095" y="22072"/>
                  <a:pt x="85389" y="0"/>
                  <a:pt x="70590" y="10570"/>
                </a:cubicBezTo>
                <a:cubicBezTo>
                  <a:pt x="36844" y="34674"/>
                  <a:pt x="1578" y="114087"/>
                  <a:pt x="1578" y="114087"/>
                </a:cubicBezTo>
                <a:cubicBezTo>
                  <a:pt x="7329" y="160095"/>
                  <a:pt x="0" y="209741"/>
                  <a:pt x="18831" y="252110"/>
                </a:cubicBezTo>
                <a:cubicBezTo>
                  <a:pt x="26217" y="268729"/>
                  <a:pt x="52515" y="267355"/>
                  <a:pt x="70590" y="269363"/>
                </a:cubicBezTo>
                <a:cubicBezTo>
                  <a:pt x="156517" y="278911"/>
                  <a:pt x="243118" y="280865"/>
                  <a:pt x="329382" y="286616"/>
                </a:cubicBezTo>
                <a:cubicBezTo>
                  <a:pt x="459473" y="329977"/>
                  <a:pt x="299126" y="271487"/>
                  <a:pt x="432899" y="338374"/>
                </a:cubicBezTo>
                <a:cubicBezTo>
                  <a:pt x="449165" y="346507"/>
                  <a:pt x="467942" y="348463"/>
                  <a:pt x="484658" y="355627"/>
                </a:cubicBezTo>
                <a:cubicBezTo>
                  <a:pt x="696381" y="446365"/>
                  <a:pt x="432163" y="338005"/>
                  <a:pt x="605427" y="424638"/>
                </a:cubicBezTo>
                <a:cubicBezTo>
                  <a:pt x="621693" y="432771"/>
                  <a:pt x="639933" y="436140"/>
                  <a:pt x="657186" y="441891"/>
                </a:cubicBezTo>
                <a:cubicBezTo>
                  <a:pt x="760703" y="436140"/>
                  <a:pt x="866284" y="445996"/>
                  <a:pt x="967737" y="424638"/>
                </a:cubicBezTo>
                <a:cubicBezTo>
                  <a:pt x="985533" y="420892"/>
                  <a:pt x="979994" y="390366"/>
                  <a:pt x="984990" y="372880"/>
                </a:cubicBezTo>
                <a:cubicBezTo>
                  <a:pt x="988616" y="360190"/>
                  <a:pt x="1023241" y="222286"/>
                  <a:pt x="1019495" y="217604"/>
                </a:cubicBezTo>
                <a:cubicBezTo>
                  <a:pt x="1001532" y="195150"/>
                  <a:pt x="936107" y="240608"/>
                  <a:pt x="898726" y="234857"/>
                </a:cubicBezTo>
                <a:close/>
              </a:path>
            </a:pathLst>
          </a:cu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5943600" y="759823"/>
            <a:ext cx="771934" cy="1251857"/>
          </a:xfrm>
          <a:custGeom>
            <a:avLst/>
            <a:gdLst>
              <a:gd name="connsiteX0" fmla="*/ 1128580 w 1134331"/>
              <a:gd name="connsiteY0" fmla="*/ 122981 h 1462951"/>
              <a:gd name="connsiteX1" fmla="*/ 1076821 w 1134331"/>
              <a:gd name="connsiteY1" fmla="*/ 157487 h 1462951"/>
              <a:gd name="connsiteX2" fmla="*/ 1007810 w 1134331"/>
              <a:gd name="connsiteY2" fmla="*/ 191992 h 1462951"/>
              <a:gd name="connsiteX3" fmla="*/ 869787 w 1134331"/>
              <a:gd name="connsiteY3" fmla="*/ 295509 h 1462951"/>
              <a:gd name="connsiteX4" fmla="*/ 766270 w 1134331"/>
              <a:gd name="connsiteY4" fmla="*/ 364521 h 1462951"/>
              <a:gd name="connsiteX5" fmla="*/ 714512 w 1134331"/>
              <a:gd name="connsiteY5" fmla="*/ 399026 h 1462951"/>
              <a:gd name="connsiteX6" fmla="*/ 645500 w 1134331"/>
              <a:gd name="connsiteY6" fmla="*/ 433532 h 1462951"/>
              <a:gd name="connsiteX7" fmla="*/ 610995 w 1134331"/>
              <a:gd name="connsiteY7" fmla="*/ 485291 h 1462951"/>
              <a:gd name="connsiteX8" fmla="*/ 507478 w 1134331"/>
              <a:gd name="connsiteY8" fmla="*/ 537049 h 1462951"/>
              <a:gd name="connsiteX9" fmla="*/ 455719 w 1134331"/>
              <a:gd name="connsiteY9" fmla="*/ 571555 h 1462951"/>
              <a:gd name="connsiteX10" fmla="*/ 352202 w 1134331"/>
              <a:gd name="connsiteY10" fmla="*/ 657819 h 1462951"/>
              <a:gd name="connsiteX11" fmla="*/ 265938 w 1134331"/>
              <a:gd name="connsiteY11" fmla="*/ 761336 h 1462951"/>
              <a:gd name="connsiteX12" fmla="*/ 283191 w 1134331"/>
              <a:gd name="connsiteY12" fmla="*/ 899358 h 1462951"/>
              <a:gd name="connsiteX13" fmla="*/ 317697 w 1134331"/>
              <a:gd name="connsiteY13" fmla="*/ 951117 h 1462951"/>
              <a:gd name="connsiteX14" fmla="*/ 334949 w 1134331"/>
              <a:gd name="connsiteY14" fmla="*/ 1002875 h 1462951"/>
              <a:gd name="connsiteX15" fmla="*/ 386708 w 1134331"/>
              <a:gd name="connsiteY15" fmla="*/ 1175404 h 1462951"/>
              <a:gd name="connsiteX16" fmla="*/ 438466 w 1134331"/>
              <a:gd name="connsiteY16" fmla="*/ 1209909 h 1462951"/>
              <a:gd name="connsiteX17" fmla="*/ 472972 w 1134331"/>
              <a:gd name="connsiteY17" fmla="*/ 1261668 h 1462951"/>
              <a:gd name="connsiteX18" fmla="*/ 524731 w 1134331"/>
              <a:gd name="connsiteY18" fmla="*/ 1244415 h 1462951"/>
              <a:gd name="connsiteX19" fmla="*/ 576489 w 1134331"/>
              <a:gd name="connsiteY19" fmla="*/ 1140898 h 1462951"/>
              <a:gd name="connsiteX20" fmla="*/ 593742 w 1134331"/>
              <a:gd name="connsiteY20" fmla="*/ 951117 h 1462951"/>
              <a:gd name="connsiteX21" fmla="*/ 610995 w 1134331"/>
              <a:gd name="connsiteY21" fmla="*/ 899358 h 1462951"/>
              <a:gd name="connsiteX22" fmla="*/ 662753 w 1134331"/>
              <a:gd name="connsiteY22" fmla="*/ 864853 h 1462951"/>
              <a:gd name="connsiteX23" fmla="*/ 714512 w 1134331"/>
              <a:gd name="connsiteY23" fmla="*/ 1020128 h 1462951"/>
              <a:gd name="connsiteX24" fmla="*/ 749017 w 1134331"/>
              <a:gd name="connsiteY24" fmla="*/ 1123645 h 1462951"/>
              <a:gd name="connsiteX25" fmla="*/ 731765 w 1134331"/>
              <a:gd name="connsiteY25" fmla="*/ 1227162 h 1462951"/>
              <a:gd name="connsiteX26" fmla="*/ 628248 w 1134331"/>
              <a:gd name="connsiteY26" fmla="*/ 1313426 h 1462951"/>
              <a:gd name="connsiteX27" fmla="*/ 507478 w 1134331"/>
              <a:gd name="connsiteY27" fmla="*/ 1451449 h 1462951"/>
              <a:gd name="connsiteX28" fmla="*/ 369455 w 1134331"/>
              <a:gd name="connsiteY28" fmla="*/ 1416943 h 1462951"/>
              <a:gd name="connsiteX29" fmla="*/ 317697 w 1134331"/>
              <a:gd name="connsiteY29" fmla="*/ 1278921 h 1462951"/>
              <a:gd name="connsiteX30" fmla="*/ 265938 w 1134331"/>
              <a:gd name="connsiteY30" fmla="*/ 1175404 h 1462951"/>
              <a:gd name="connsiteX31" fmla="*/ 162421 w 1134331"/>
              <a:gd name="connsiteY31" fmla="*/ 1123645 h 1462951"/>
              <a:gd name="connsiteX32" fmla="*/ 110663 w 1134331"/>
              <a:gd name="connsiteY32" fmla="*/ 1089140 h 1462951"/>
              <a:gd name="connsiteX33" fmla="*/ 58904 w 1134331"/>
              <a:gd name="connsiteY33" fmla="*/ 813094 h 1462951"/>
              <a:gd name="connsiteX34" fmla="*/ 24399 w 1134331"/>
              <a:gd name="connsiteY34" fmla="*/ 709577 h 1462951"/>
              <a:gd name="connsiteX35" fmla="*/ 7146 w 1134331"/>
              <a:gd name="connsiteY35" fmla="*/ 640566 h 1462951"/>
              <a:gd name="connsiteX36" fmla="*/ 24399 w 1134331"/>
              <a:gd name="connsiteY36" fmla="*/ 519796 h 1462951"/>
              <a:gd name="connsiteX37" fmla="*/ 58904 w 1134331"/>
              <a:gd name="connsiteY37" fmla="*/ 571555 h 1462951"/>
              <a:gd name="connsiteX38" fmla="*/ 93410 w 1134331"/>
              <a:gd name="connsiteY38" fmla="*/ 519796 h 1462951"/>
              <a:gd name="connsiteX39" fmla="*/ 127915 w 1134331"/>
              <a:gd name="connsiteY39" fmla="*/ 571555 h 1462951"/>
              <a:gd name="connsiteX40" fmla="*/ 317697 w 1134331"/>
              <a:gd name="connsiteY40" fmla="*/ 519796 h 1462951"/>
              <a:gd name="connsiteX41" fmla="*/ 369455 w 1134331"/>
              <a:gd name="connsiteY41" fmla="*/ 502543 h 1462951"/>
              <a:gd name="connsiteX42" fmla="*/ 455719 w 1134331"/>
              <a:gd name="connsiteY42" fmla="*/ 347268 h 1462951"/>
              <a:gd name="connsiteX43" fmla="*/ 507478 w 1134331"/>
              <a:gd name="connsiteY43" fmla="*/ 295509 h 1462951"/>
              <a:gd name="connsiteX44" fmla="*/ 541983 w 1134331"/>
              <a:gd name="connsiteY44" fmla="*/ 243751 h 1462951"/>
              <a:gd name="connsiteX45" fmla="*/ 749017 w 1134331"/>
              <a:gd name="connsiteY45" fmla="*/ 71223 h 1462951"/>
              <a:gd name="connsiteX46" fmla="*/ 852534 w 1134331"/>
              <a:gd name="connsiteY46" fmla="*/ 19464 h 1462951"/>
              <a:gd name="connsiteX47" fmla="*/ 1111327 w 1134331"/>
              <a:gd name="connsiteY47" fmla="*/ 71223 h 1462951"/>
              <a:gd name="connsiteX48" fmla="*/ 1128580 w 1134331"/>
              <a:gd name="connsiteY48" fmla="*/ 122981 h 1462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34331" h="1462951">
                <a:moveTo>
                  <a:pt x="1128580" y="122981"/>
                </a:moveTo>
                <a:cubicBezTo>
                  <a:pt x="1122829" y="137358"/>
                  <a:pt x="1094825" y="147199"/>
                  <a:pt x="1076821" y="157487"/>
                </a:cubicBezTo>
                <a:cubicBezTo>
                  <a:pt x="1054491" y="170247"/>
                  <a:pt x="1029209" y="177726"/>
                  <a:pt x="1007810" y="191992"/>
                </a:cubicBezTo>
                <a:cubicBezTo>
                  <a:pt x="959959" y="223892"/>
                  <a:pt x="917638" y="263608"/>
                  <a:pt x="869787" y="295509"/>
                </a:cubicBezTo>
                <a:lnTo>
                  <a:pt x="766270" y="364521"/>
                </a:lnTo>
                <a:cubicBezTo>
                  <a:pt x="749017" y="376023"/>
                  <a:pt x="733058" y="389753"/>
                  <a:pt x="714512" y="399026"/>
                </a:cubicBezTo>
                <a:lnTo>
                  <a:pt x="645500" y="433532"/>
                </a:lnTo>
                <a:cubicBezTo>
                  <a:pt x="633998" y="450785"/>
                  <a:pt x="625657" y="470629"/>
                  <a:pt x="610995" y="485291"/>
                </a:cubicBezTo>
                <a:cubicBezTo>
                  <a:pt x="561554" y="534732"/>
                  <a:pt x="563603" y="508986"/>
                  <a:pt x="507478" y="537049"/>
                </a:cubicBezTo>
                <a:cubicBezTo>
                  <a:pt x="488932" y="546322"/>
                  <a:pt x="472972" y="560053"/>
                  <a:pt x="455719" y="571555"/>
                </a:cubicBezTo>
                <a:cubicBezTo>
                  <a:pt x="387696" y="673590"/>
                  <a:pt x="463639" y="578222"/>
                  <a:pt x="352202" y="657819"/>
                </a:cubicBezTo>
                <a:cubicBezTo>
                  <a:pt x="309935" y="688010"/>
                  <a:pt x="293452" y="720066"/>
                  <a:pt x="265938" y="761336"/>
                </a:cubicBezTo>
                <a:cubicBezTo>
                  <a:pt x="271689" y="807343"/>
                  <a:pt x="270991" y="854626"/>
                  <a:pt x="283191" y="899358"/>
                </a:cubicBezTo>
                <a:cubicBezTo>
                  <a:pt x="288647" y="919363"/>
                  <a:pt x="308424" y="932571"/>
                  <a:pt x="317697" y="951117"/>
                </a:cubicBezTo>
                <a:cubicBezTo>
                  <a:pt x="325830" y="967383"/>
                  <a:pt x="329198" y="985622"/>
                  <a:pt x="334949" y="1002875"/>
                </a:cubicBezTo>
                <a:cubicBezTo>
                  <a:pt x="345809" y="1078892"/>
                  <a:pt x="334400" y="1123096"/>
                  <a:pt x="386708" y="1175404"/>
                </a:cubicBezTo>
                <a:cubicBezTo>
                  <a:pt x="401370" y="1190066"/>
                  <a:pt x="421213" y="1198407"/>
                  <a:pt x="438466" y="1209909"/>
                </a:cubicBezTo>
                <a:cubicBezTo>
                  <a:pt x="449968" y="1227162"/>
                  <a:pt x="453720" y="1253967"/>
                  <a:pt x="472972" y="1261668"/>
                </a:cubicBezTo>
                <a:cubicBezTo>
                  <a:pt x="489858" y="1268422"/>
                  <a:pt x="510530" y="1255776"/>
                  <a:pt x="524731" y="1244415"/>
                </a:cubicBezTo>
                <a:cubicBezTo>
                  <a:pt x="555135" y="1220092"/>
                  <a:pt x="565124" y="1174994"/>
                  <a:pt x="576489" y="1140898"/>
                </a:cubicBezTo>
                <a:cubicBezTo>
                  <a:pt x="582240" y="1077638"/>
                  <a:pt x="584759" y="1014000"/>
                  <a:pt x="593742" y="951117"/>
                </a:cubicBezTo>
                <a:cubicBezTo>
                  <a:pt x="596314" y="933114"/>
                  <a:pt x="599634" y="913559"/>
                  <a:pt x="610995" y="899358"/>
                </a:cubicBezTo>
                <a:cubicBezTo>
                  <a:pt x="623948" y="883167"/>
                  <a:pt x="645500" y="876355"/>
                  <a:pt x="662753" y="864853"/>
                </a:cubicBezTo>
                <a:cubicBezTo>
                  <a:pt x="726461" y="960413"/>
                  <a:pt x="677322" y="871366"/>
                  <a:pt x="714512" y="1020128"/>
                </a:cubicBezTo>
                <a:cubicBezTo>
                  <a:pt x="723333" y="1055414"/>
                  <a:pt x="749017" y="1123645"/>
                  <a:pt x="749017" y="1123645"/>
                </a:cubicBezTo>
                <a:cubicBezTo>
                  <a:pt x="743266" y="1158151"/>
                  <a:pt x="745972" y="1195195"/>
                  <a:pt x="731765" y="1227162"/>
                </a:cubicBezTo>
                <a:cubicBezTo>
                  <a:pt x="717782" y="1258625"/>
                  <a:pt x="655745" y="1295095"/>
                  <a:pt x="628248" y="1313426"/>
                </a:cubicBezTo>
                <a:cubicBezTo>
                  <a:pt x="547734" y="1434196"/>
                  <a:pt x="593742" y="1393939"/>
                  <a:pt x="507478" y="1451449"/>
                </a:cubicBezTo>
                <a:cubicBezTo>
                  <a:pt x="461470" y="1439947"/>
                  <a:pt x="380957" y="1462951"/>
                  <a:pt x="369455" y="1416943"/>
                </a:cubicBezTo>
                <a:cubicBezTo>
                  <a:pt x="337646" y="1289709"/>
                  <a:pt x="371828" y="1405229"/>
                  <a:pt x="317697" y="1278921"/>
                </a:cubicBezTo>
                <a:cubicBezTo>
                  <a:pt x="296649" y="1229807"/>
                  <a:pt x="307383" y="1216849"/>
                  <a:pt x="265938" y="1175404"/>
                </a:cubicBezTo>
                <a:cubicBezTo>
                  <a:pt x="216493" y="1125959"/>
                  <a:pt x="218551" y="1151710"/>
                  <a:pt x="162421" y="1123645"/>
                </a:cubicBezTo>
                <a:cubicBezTo>
                  <a:pt x="143875" y="1114372"/>
                  <a:pt x="127916" y="1100642"/>
                  <a:pt x="110663" y="1089140"/>
                </a:cubicBezTo>
                <a:cubicBezTo>
                  <a:pt x="27377" y="964211"/>
                  <a:pt x="103737" y="1097040"/>
                  <a:pt x="58904" y="813094"/>
                </a:cubicBezTo>
                <a:cubicBezTo>
                  <a:pt x="53231" y="777167"/>
                  <a:pt x="33221" y="744863"/>
                  <a:pt x="24399" y="709577"/>
                </a:cubicBezTo>
                <a:lnTo>
                  <a:pt x="7146" y="640566"/>
                </a:lnTo>
                <a:cubicBezTo>
                  <a:pt x="12897" y="600309"/>
                  <a:pt x="0" y="552328"/>
                  <a:pt x="24399" y="519796"/>
                </a:cubicBezTo>
                <a:cubicBezTo>
                  <a:pt x="36840" y="503208"/>
                  <a:pt x="38169" y="571555"/>
                  <a:pt x="58904" y="571555"/>
                </a:cubicBezTo>
                <a:cubicBezTo>
                  <a:pt x="79640" y="571555"/>
                  <a:pt x="81908" y="537049"/>
                  <a:pt x="93410" y="519796"/>
                </a:cubicBezTo>
                <a:cubicBezTo>
                  <a:pt x="104912" y="537049"/>
                  <a:pt x="107673" y="567057"/>
                  <a:pt x="127915" y="571555"/>
                </a:cubicBezTo>
                <a:cubicBezTo>
                  <a:pt x="210401" y="589885"/>
                  <a:pt x="252629" y="547683"/>
                  <a:pt x="317697" y="519796"/>
                </a:cubicBezTo>
                <a:cubicBezTo>
                  <a:pt x="334412" y="512632"/>
                  <a:pt x="352202" y="508294"/>
                  <a:pt x="369455" y="502543"/>
                </a:cubicBezTo>
                <a:cubicBezTo>
                  <a:pt x="391150" y="437458"/>
                  <a:pt x="396396" y="406591"/>
                  <a:pt x="455719" y="347268"/>
                </a:cubicBezTo>
                <a:cubicBezTo>
                  <a:pt x="472972" y="330015"/>
                  <a:pt x="491858" y="314253"/>
                  <a:pt x="507478" y="295509"/>
                </a:cubicBezTo>
                <a:cubicBezTo>
                  <a:pt x="520752" y="279580"/>
                  <a:pt x="528207" y="259249"/>
                  <a:pt x="541983" y="243751"/>
                </a:cubicBezTo>
                <a:cubicBezTo>
                  <a:pt x="638595" y="135062"/>
                  <a:pt x="635686" y="146777"/>
                  <a:pt x="749017" y="71223"/>
                </a:cubicBezTo>
                <a:cubicBezTo>
                  <a:pt x="815908" y="26629"/>
                  <a:pt x="781104" y="43274"/>
                  <a:pt x="852534" y="19464"/>
                </a:cubicBezTo>
                <a:cubicBezTo>
                  <a:pt x="1012271" y="32776"/>
                  <a:pt x="1022297" y="0"/>
                  <a:pt x="1111327" y="71223"/>
                </a:cubicBezTo>
                <a:cubicBezTo>
                  <a:pt x="1124028" y="81384"/>
                  <a:pt x="1134331" y="108604"/>
                  <a:pt x="1128580" y="122981"/>
                </a:cubicBezTo>
                <a:close/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6979920" y="1077686"/>
            <a:ext cx="552450" cy="452438"/>
          </a:xfrm>
          <a:custGeom>
            <a:avLst/>
            <a:gdLst>
              <a:gd name="connsiteX0" fmla="*/ 830448 w 1004619"/>
              <a:gd name="connsiteY0" fmla="*/ 60463 h 452349"/>
              <a:gd name="connsiteX1" fmla="*/ 808676 w 1004619"/>
              <a:gd name="connsiteY1" fmla="*/ 136663 h 452349"/>
              <a:gd name="connsiteX2" fmla="*/ 765133 w 1004619"/>
              <a:gd name="connsiteY2" fmla="*/ 234635 h 452349"/>
              <a:gd name="connsiteX3" fmla="*/ 732476 w 1004619"/>
              <a:gd name="connsiteY3" fmla="*/ 256406 h 452349"/>
              <a:gd name="connsiteX4" fmla="*/ 710705 w 1004619"/>
              <a:gd name="connsiteY4" fmla="*/ 278178 h 452349"/>
              <a:gd name="connsiteX5" fmla="*/ 699819 w 1004619"/>
              <a:gd name="connsiteY5" fmla="*/ 310835 h 452349"/>
              <a:gd name="connsiteX6" fmla="*/ 667162 w 1004619"/>
              <a:gd name="connsiteY6" fmla="*/ 332606 h 452349"/>
              <a:gd name="connsiteX7" fmla="*/ 612733 w 1004619"/>
              <a:gd name="connsiteY7" fmla="*/ 365263 h 452349"/>
              <a:gd name="connsiteX8" fmla="*/ 558305 w 1004619"/>
              <a:gd name="connsiteY8" fmla="*/ 354378 h 452349"/>
              <a:gd name="connsiteX9" fmla="*/ 536533 w 1004619"/>
              <a:gd name="connsiteY9" fmla="*/ 332606 h 452349"/>
              <a:gd name="connsiteX10" fmla="*/ 503876 w 1004619"/>
              <a:gd name="connsiteY10" fmla="*/ 321721 h 452349"/>
              <a:gd name="connsiteX11" fmla="*/ 471219 w 1004619"/>
              <a:gd name="connsiteY11" fmla="*/ 289063 h 452349"/>
              <a:gd name="connsiteX12" fmla="*/ 449448 w 1004619"/>
              <a:gd name="connsiteY12" fmla="*/ 256406 h 452349"/>
              <a:gd name="connsiteX13" fmla="*/ 416790 w 1004619"/>
              <a:gd name="connsiteY13" fmla="*/ 245521 h 452349"/>
              <a:gd name="connsiteX14" fmla="*/ 362362 w 1004619"/>
              <a:gd name="connsiteY14" fmla="*/ 201978 h 452349"/>
              <a:gd name="connsiteX15" fmla="*/ 329705 w 1004619"/>
              <a:gd name="connsiteY15" fmla="*/ 191092 h 452349"/>
              <a:gd name="connsiteX16" fmla="*/ 155533 w 1004619"/>
              <a:gd name="connsiteY16" fmla="*/ 201978 h 452349"/>
              <a:gd name="connsiteX17" fmla="*/ 199076 w 1004619"/>
              <a:gd name="connsiteY17" fmla="*/ 387035 h 452349"/>
              <a:gd name="connsiteX18" fmla="*/ 231733 w 1004619"/>
              <a:gd name="connsiteY18" fmla="*/ 408806 h 452349"/>
              <a:gd name="connsiteX19" fmla="*/ 395019 w 1004619"/>
              <a:gd name="connsiteY19" fmla="*/ 408806 h 452349"/>
              <a:gd name="connsiteX20" fmla="*/ 438562 w 1004619"/>
              <a:gd name="connsiteY20" fmla="*/ 452349 h 452349"/>
              <a:gd name="connsiteX21" fmla="*/ 612733 w 1004619"/>
              <a:gd name="connsiteY21" fmla="*/ 441463 h 452349"/>
              <a:gd name="connsiteX22" fmla="*/ 678048 w 1004619"/>
              <a:gd name="connsiteY22" fmla="*/ 408806 h 452349"/>
              <a:gd name="connsiteX23" fmla="*/ 721590 w 1004619"/>
              <a:gd name="connsiteY23" fmla="*/ 397921 h 452349"/>
              <a:gd name="connsiteX24" fmla="*/ 786905 w 1004619"/>
              <a:gd name="connsiteY24" fmla="*/ 354378 h 452349"/>
              <a:gd name="connsiteX25" fmla="*/ 808676 w 1004619"/>
              <a:gd name="connsiteY25" fmla="*/ 332606 h 452349"/>
              <a:gd name="connsiteX26" fmla="*/ 841333 w 1004619"/>
              <a:gd name="connsiteY26" fmla="*/ 321721 h 452349"/>
              <a:gd name="connsiteX27" fmla="*/ 895762 w 1004619"/>
              <a:gd name="connsiteY27" fmla="*/ 278178 h 452349"/>
              <a:gd name="connsiteX28" fmla="*/ 917533 w 1004619"/>
              <a:gd name="connsiteY28" fmla="*/ 256406 h 452349"/>
              <a:gd name="connsiteX29" fmla="*/ 950190 w 1004619"/>
              <a:gd name="connsiteY29" fmla="*/ 245521 h 452349"/>
              <a:gd name="connsiteX30" fmla="*/ 971962 w 1004619"/>
              <a:gd name="connsiteY30" fmla="*/ 223749 h 452349"/>
              <a:gd name="connsiteX31" fmla="*/ 1004619 w 1004619"/>
              <a:gd name="connsiteY31" fmla="*/ 147549 h 452349"/>
              <a:gd name="connsiteX32" fmla="*/ 982848 w 1004619"/>
              <a:gd name="connsiteY32" fmla="*/ 104006 h 452349"/>
              <a:gd name="connsiteX33" fmla="*/ 950190 w 1004619"/>
              <a:gd name="connsiteY33" fmla="*/ 93121 h 452349"/>
              <a:gd name="connsiteX34" fmla="*/ 873990 w 1004619"/>
              <a:gd name="connsiteY34" fmla="*/ 82235 h 452349"/>
              <a:gd name="connsiteX35" fmla="*/ 830448 w 1004619"/>
              <a:gd name="connsiteY35" fmla="*/ 60463 h 452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04619" h="452349">
                <a:moveTo>
                  <a:pt x="830448" y="60463"/>
                </a:moveTo>
                <a:cubicBezTo>
                  <a:pt x="819562" y="69534"/>
                  <a:pt x="849675" y="0"/>
                  <a:pt x="808676" y="136663"/>
                </a:cubicBezTo>
                <a:cubicBezTo>
                  <a:pt x="799436" y="167463"/>
                  <a:pt x="790133" y="209635"/>
                  <a:pt x="765133" y="234635"/>
                </a:cubicBezTo>
                <a:cubicBezTo>
                  <a:pt x="755882" y="243886"/>
                  <a:pt x="742692" y="248233"/>
                  <a:pt x="732476" y="256406"/>
                </a:cubicBezTo>
                <a:cubicBezTo>
                  <a:pt x="724462" y="262817"/>
                  <a:pt x="717962" y="270921"/>
                  <a:pt x="710705" y="278178"/>
                </a:cubicBezTo>
                <a:cubicBezTo>
                  <a:pt x="707076" y="289064"/>
                  <a:pt x="706987" y="301875"/>
                  <a:pt x="699819" y="310835"/>
                </a:cubicBezTo>
                <a:cubicBezTo>
                  <a:pt x="691646" y="321051"/>
                  <a:pt x="677378" y="324433"/>
                  <a:pt x="667162" y="332606"/>
                </a:cubicBezTo>
                <a:cubicBezTo>
                  <a:pt x="624468" y="366761"/>
                  <a:pt x="669446" y="346360"/>
                  <a:pt x="612733" y="365263"/>
                </a:cubicBezTo>
                <a:cubicBezTo>
                  <a:pt x="594590" y="361635"/>
                  <a:pt x="575311" y="361666"/>
                  <a:pt x="558305" y="354378"/>
                </a:cubicBezTo>
                <a:cubicBezTo>
                  <a:pt x="548871" y="350335"/>
                  <a:pt x="545334" y="337886"/>
                  <a:pt x="536533" y="332606"/>
                </a:cubicBezTo>
                <a:cubicBezTo>
                  <a:pt x="526694" y="326703"/>
                  <a:pt x="514762" y="325349"/>
                  <a:pt x="503876" y="321721"/>
                </a:cubicBezTo>
                <a:cubicBezTo>
                  <a:pt x="492990" y="310835"/>
                  <a:pt x="481074" y="300890"/>
                  <a:pt x="471219" y="289063"/>
                </a:cubicBezTo>
                <a:cubicBezTo>
                  <a:pt x="462844" y="279012"/>
                  <a:pt x="459664" y="264579"/>
                  <a:pt x="449448" y="256406"/>
                </a:cubicBezTo>
                <a:cubicBezTo>
                  <a:pt x="440488" y="249238"/>
                  <a:pt x="427676" y="249149"/>
                  <a:pt x="416790" y="245521"/>
                </a:cubicBezTo>
                <a:cubicBezTo>
                  <a:pt x="396539" y="225269"/>
                  <a:pt x="389828" y="215711"/>
                  <a:pt x="362362" y="201978"/>
                </a:cubicBezTo>
                <a:cubicBezTo>
                  <a:pt x="352099" y="196846"/>
                  <a:pt x="340591" y="194721"/>
                  <a:pt x="329705" y="191092"/>
                </a:cubicBezTo>
                <a:cubicBezTo>
                  <a:pt x="271648" y="194721"/>
                  <a:pt x="194020" y="158360"/>
                  <a:pt x="155533" y="201978"/>
                </a:cubicBezTo>
                <a:cubicBezTo>
                  <a:pt x="0" y="378249"/>
                  <a:pt x="144203" y="359598"/>
                  <a:pt x="199076" y="387035"/>
                </a:cubicBezTo>
                <a:cubicBezTo>
                  <a:pt x="210778" y="392886"/>
                  <a:pt x="220847" y="401549"/>
                  <a:pt x="231733" y="408806"/>
                </a:cubicBezTo>
                <a:cubicBezTo>
                  <a:pt x="279791" y="402799"/>
                  <a:pt x="346417" y="386715"/>
                  <a:pt x="395019" y="408806"/>
                </a:cubicBezTo>
                <a:cubicBezTo>
                  <a:pt x="413706" y="417300"/>
                  <a:pt x="438562" y="452349"/>
                  <a:pt x="438562" y="452349"/>
                </a:cubicBezTo>
                <a:cubicBezTo>
                  <a:pt x="496619" y="448720"/>
                  <a:pt x="554882" y="447552"/>
                  <a:pt x="612733" y="441463"/>
                </a:cubicBezTo>
                <a:cubicBezTo>
                  <a:pt x="653271" y="437196"/>
                  <a:pt x="641009" y="424680"/>
                  <a:pt x="678048" y="408806"/>
                </a:cubicBezTo>
                <a:cubicBezTo>
                  <a:pt x="691799" y="402913"/>
                  <a:pt x="707076" y="401549"/>
                  <a:pt x="721590" y="397921"/>
                </a:cubicBezTo>
                <a:cubicBezTo>
                  <a:pt x="743362" y="383407"/>
                  <a:pt x="768403" y="372881"/>
                  <a:pt x="786905" y="354378"/>
                </a:cubicBezTo>
                <a:cubicBezTo>
                  <a:pt x="794162" y="347121"/>
                  <a:pt x="799875" y="337886"/>
                  <a:pt x="808676" y="332606"/>
                </a:cubicBezTo>
                <a:cubicBezTo>
                  <a:pt x="818515" y="326702"/>
                  <a:pt x="830447" y="325349"/>
                  <a:pt x="841333" y="321721"/>
                </a:cubicBezTo>
                <a:cubicBezTo>
                  <a:pt x="893906" y="269148"/>
                  <a:pt x="827095" y="333112"/>
                  <a:pt x="895762" y="278178"/>
                </a:cubicBezTo>
                <a:cubicBezTo>
                  <a:pt x="903776" y="271767"/>
                  <a:pt x="908732" y="261686"/>
                  <a:pt x="917533" y="256406"/>
                </a:cubicBezTo>
                <a:cubicBezTo>
                  <a:pt x="927372" y="250502"/>
                  <a:pt x="939304" y="249149"/>
                  <a:pt x="950190" y="245521"/>
                </a:cubicBezTo>
                <a:cubicBezTo>
                  <a:pt x="957447" y="238264"/>
                  <a:pt x="966269" y="232289"/>
                  <a:pt x="971962" y="223749"/>
                </a:cubicBezTo>
                <a:cubicBezTo>
                  <a:pt x="989896" y="196848"/>
                  <a:pt x="994943" y="176576"/>
                  <a:pt x="1004619" y="147549"/>
                </a:cubicBezTo>
                <a:cubicBezTo>
                  <a:pt x="997362" y="133035"/>
                  <a:pt x="994323" y="115480"/>
                  <a:pt x="982848" y="104006"/>
                </a:cubicBezTo>
                <a:cubicBezTo>
                  <a:pt x="974734" y="95892"/>
                  <a:pt x="961442" y="95371"/>
                  <a:pt x="950190" y="93121"/>
                </a:cubicBezTo>
                <a:cubicBezTo>
                  <a:pt x="925030" y="88089"/>
                  <a:pt x="899390" y="85864"/>
                  <a:pt x="873990" y="82235"/>
                </a:cubicBezTo>
                <a:cubicBezTo>
                  <a:pt x="831006" y="67907"/>
                  <a:pt x="841334" y="51392"/>
                  <a:pt x="830448" y="60463"/>
                </a:cubicBezTo>
                <a:close/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4979126" y="1972490"/>
            <a:ext cx="1918063" cy="962295"/>
          </a:xfrm>
          <a:custGeom>
            <a:avLst/>
            <a:gdLst>
              <a:gd name="connsiteX0" fmla="*/ 3796431 w 3796431"/>
              <a:gd name="connsiteY0" fmla="*/ 1308290 h 1319448"/>
              <a:gd name="connsiteX1" fmla="*/ 3779178 w 3796431"/>
              <a:gd name="connsiteY1" fmla="*/ 1153015 h 1319448"/>
              <a:gd name="connsiteX2" fmla="*/ 3658408 w 3796431"/>
              <a:gd name="connsiteY2" fmla="*/ 1014992 h 1319448"/>
              <a:gd name="connsiteX3" fmla="*/ 3589397 w 3796431"/>
              <a:gd name="connsiteY3" fmla="*/ 911475 h 1319448"/>
              <a:gd name="connsiteX4" fmla="*/ 3554891 w 3796431"/>
              <a:gd name="connsiteY4" fmla="*/ 859717 h 1319448"/>
              <a:gd name="connsiteX5" fmla="*/ 3503133 w 3796431"/>
              <a:gd name="connsiteY5" fmla="*/ 842464 h 1319448"/>
              <a:gd name="connsiteX6" fmla="*/ 3399616 w 3796431"/>
              <a:gd name="connsiteY6" fmla="*/ 738947 h 1319448"/>
              <a:gd name="connsiteX7" fmla="*/ 3347857 w 3796431"/>
              <a:gd name="connsiteY7" fmla="*/ 687189 h 1319448"/>
              <a:gd name="connsiteX8" fmla="*/ 3278846 w 3796431"/>
              <a:gd name="connsiteY8" fmla="*/ 652683 h 1319448"/>
              <a:gd name="connsiteX9" fmla="*/ 3227088 w 3796431"/>
              <a:gd name="connsiteY9" fmla="*/ 618177 h 1319448"/>
              <a:gd name="connsiteX10" fmla="*/ 3106318 w 3796431"/>
              <a:gd name="connsiteY10" fmla="*/ 583672 h 1319448"/>
              <a:gd name="connsiteX11" fmla="*/ 2985548 w 3796431"/>
              <a:gd name="connsiteY11" fmla="*/ 531913 h 1319448"/>
              <a:gd name="connsiteX12" fmla="*/ 2692250 w 3796431"/>
              <a:gd name="connsiteY12" fmla="*/ 445649 h 1319448"/>
              <a:gd name="connsiteX13" fmla="*/ 2657744 w 3796431"/>
              <a:gd name="connsiteY13" fmla="*/ 393890 h 1319448"/>
              <a:gd name="connsiteX14" fmla="*/ 2640491 w 3796431"/>
              <a:gd name="connsiteY14" fmla="*/ 342132 h 1319448"/>
              <a:gd name="connsiteX15" fmla="*/ 2588733 w 3796431"/>
              <a:gd name="connsiteY15" fmla="*/ 307626 h 1319448"/>
              <a:gd name="connsiteX16" fmla="*/ 2502469 w 3796431"/>
              <a:gd name="connsiteY16" fmla="*/ 255868 h 1319448"/>
              <a:gd name="connsiteX17" fmla="*/ 2398952 w 3796431"/>
              <a:gd name="connsiteY17" fmla="*/ 152351 h 1319448"/>
              <a:gd name="connsiteX18" fmla="*/ 2364446 w 3796431"/>
              <a:gd name="connsiteY18" fmla="*/ 100592 h 1319448"/>
              <a:gd name="connsiteX19" fmla="*/ 2278182 w 3796431"/>
              <a:gd name="connsiteY19" fmla="*/ 83340 h 1319448"/>
              <a:gd name="connsiteX20" fmla="*/ 2122906 w 3796431"/>
              <a:gd name="connsiteY20" fmla="*/ 48834 h 1319448"/>
              <a:gd name="connsiteX21" fmla="*/ 2019389 w 3796431"/>
              <a:gd name="connsiteY21" fmla="*/ 14328 h 1319448"/>
              <a:gd name="connsiteX22" fmla="*/ 1898620 w 3796431"/>
              <a:gd name="connsiteY22" fmla="*/ 66087 h 1319448"/>
              <a:gd name="connsiteX23" fmla="*/ 1795103 w 3796431"/>
              <a:gd name="connsiteY23" fmla="*/ 117845 h 1319448"/>
              <a:gd name="connsiteX24" fmla="*/ 1553563 w 3796431"/>
              <a:gd name="connsiteY24" fmla="*/ 204109 h 1319448"/>
              <a:gd name="connsiteX25" fmla="*/ 1398288 w 3796431"/>
              <a:gd name="connsiteY25" fmla="*/ 238615 h 1319448"/>
              <a:gd name="connsiteX26" fmla="*/ 1381035 w 3796431"/>
              <a:gd name="connsiteY26" fmla="*/ 290373 h 1319448"/>
              <a:gd name="connsiteX27" fmla="*/ 1225759 w 3796431"/>
              <a:gd name="connsiteY27" fmla="*/ 307626 h 1319448"/>
              <a:gd name="connsiteX28" fmla="*/ 1174001 w 3796431"/>
              <a:gd name="connsiteY28" fmla="*/ 324879 h 1319448"/>
              <a:gd name="connsiteX29" fmla="*/ 1087737 w 3796431"/>
              <a:gd name="connsiteY29" fmla="*/ 342132 h 1319448"/>
              <a:gd name="connsiteX30" fmla="*/ 966967 w 3796431"/>
              <a:gd name="connsiteY30" fmla="*/ 376638 h 1319448"/>
              <a:gd name="connsiteX31" fmla="*/ 897955 w 3796431"/>
              <a:gd name="connsiteY31" fmla="*/ 411143 h 1319448"/>
              <a:gd name="connsiteX32" fmla="*/ 708174 w 3796431"/>
              <a:gd name="connsiteY32" fmla="*/ 428396 h 1319448"/>
              <a:gd name="connsiteX33" fmla="*/ 604657 w 3796431"/>
              <a:gd name="connsiteY33" fmla="*/ 445649 h 1319448"/>
              <a:gd name="connsiteX34" fmla="*/ 449382 w 3796431"/>
              <a:gd name="connsiteY34" fmla="*/ 462902 h 1319448"/>
              <a:gd name="connsiteX35" fmla="*/ 345865 w 3796431"/>
              <a:gd name="connsiteY35" fmla="*/ 514660 h 1319448"/>
              <a:gd name="connsiteX36" fmla="*/ 259601 w 3796431"/>
              <a:gd name="connsiteY36" fmla="*/ 549166 h 1319448"/>
              <a:gd name="connsiteX37" fmla="*/ 207842 w 3796431"/>
              <a:gd name="connsiteY37" fmla="*/ 600924 h 1319448"/>
              <a:gd name="connsiteX38" fmla="*/ 156084 w 3796431"/>
              <a:gd name="connsiteY38" fmla="*/ 635430 h 1319448"/>
              <a:gd name="connsiteX39" fmla="*/ 138831 w 3796431"/>
              <a:gd name="connsiteY39" fmla="*/ 687189 h 1319448"/>
              <a:gd name="connsiteX40" fmla="*/ 52567 w 3796431"/>
              <a:gd name="connsiteY40" fmla="*/ 790706 h 1319448"/>
              <a:gd name="connsiteX41" fmla="*/ 52567 w 3796431"/>
              <a:gd name="connsiteY41" fmla="*/ 1014992 h 1319448"/>
              <a:gd name="connsiteX42" fmla="*/ 156084 w 3796431"/>
              <a:gd name="connsiteY42" fmla="*/ 1049498 h 1319448"/>
              <a:gd name="connsiteX43" fmla="*/ 328612 w 3796431"/>
              <a:gd name="connsiteY43" fmla="*/ 1032245 h 1319448"/>
              <a:gd name="connsiteX44" fmla="*/ 380371 w 3796431"/>
              <a:gd name="connsiteY44" fmla="*/ 980487 h 1319448"/>
              <a:gd name="connsiteX45" fmla="*/ 432129 w 3796431"/>
              <a:gd name="connsiteY45" fmla="*/ 945981 h 1319448"/>
              <a:gd name="connsiteX46" fmla="*/ 466635 w 3796431"/>
              <a:gd name="connsiteY46" fmla="*/ 894223 h 1319448"/>
              <a:gd name="connsiteX47" fmla="*/ 570152 w 3796431"/>
              <a:gd name="connsiteY47" fmla="*/ 807958 h 1319448"/>
              <a:gd name="connsiteX48" fmla="*/ 621910 w 3796431"/>
              <a:gd name="connsiteY48" fmla="*/ 790706 h 1319448"/>
              <a:gd name="connsiteX49" fmla="*/ 656416 w 3796431"/>
              <a:gd name="connsiteY49" fmla="*/ 738947 h 1319448"/>
              <a:gd name="connsiteX50" fmla="*/ 742680 w 3796431"/>
              <a:gd name="connsiteY50" fmla="*/ 721694 h 1319448"/>
              <a:gd name="connsiteX51" fmla="*/ 880703 w 3796431"/>
              <a:gd name="connsiteY51" fmla="*/ 687189 h 1319448"/>
              <a:gd name="connsiteX52" fmla="*/ 1018725 w 3796431"/>
              <a:gd name="connsiteY52" fmla="*/ 669936 h 1319448"/>
              <a:gd name="connsiteX53" fmla="*/ 1260265 w 3796431"/>
              <a:gd name="connsiteY53" fmla="*/ 600924 h 1319448"/>
              <a:gd name="connsiteX54" fmla="*/ 1398288 w 3796431"/>
              <a:gd name="connsiteY54" fmla="*/ 549166 h 1319448"/>
              <a:gd name="connsiteX55" fmla="*/ 1726091 w 3796431"/>
              <a:gd name="connsiteY55" fmla="*/ 566419 h 1319448"/>
              <a:gd name="connsiteX56" fmla="*/ 1864114 w 3796431"/>
              <a:gd name="connsiteY56" fmla="*/ 600924 h 1319448"/>
              <a:gd name="connsiteX57" fmla="*/ 1829608 w 3796431"/>
              <a:gd name="connsiteY57" fmla="*/ 704441 h 1319448"/>
              <a:gd name="connsiteX58" fmla="*/ 1777850 w 3796431"/>
              <a:gd name="connsiteY58" fmla="*/ 721694 h 1319448"/>
              <a:gd name="connsiteX59" fmla="*/ 1726091 w 3796431"/>
              <a:gd name="connsiteY59" fmla="*/ 756200 h 1319448"/>
              <a:gd name="connsiteX60" fmla="*/ 1657080 w 3796431"/>
              <a:gd name="connsiteY60" fmla="*/ 773453 h 1319448"/>
              <a:gd name="connsiteX61" fmla="*/ 1536310 w 3796431"/>
              <a:gd name="connsiteY61" fmla="*/ 807958 h 1319448"/>
              <a:gd name="connsiteX62" fmla="*/ 1605321 w 3796431"/>
              <a:gd name="connsiteY62" fmla="*/ 928728 h 1319448"/>
              <a:gd name="connsiteX63" fmla="*/ 1708838 w 3796431"/>
              <a:gd name="connsiteY63" fmla="*/ 963234 h 1319448"/>
              <a:gd name="connsiteX64" fmla="*/ 1760597 w 3796431"/>
              <a:gd name="connsiteY64" fmla="*/ 980487 h 1319448"/>
              <a:gd name="connsiteX65" fmla="*/ 1933125 w 3796431"/>
              <a:gd name="connsiteY65" fmla="*/ 945981 h 1319448"/>
              <a:gd name="connsiteX66" fmla="*/ 1950378 w 3796431"/>
              <a:gd name="connsiteY66" fmla="*/ 842464 h 1319448"/>
              <a:gd name="connsiteX67" fmla="*/ 2036642 w 3796431"/>
              <a:gd name="connsiteY67" fmla="*/ 738947 h 1319448"/>
              <a:gd name="connsiteX68" fmla="*/ 2088401 w 3796431"/>
              <a:gd name="connsiteY68" fmla="*/ 721694 h 1319448"/>
              <a:gd name="connsiteX69" fmla="*/ 2191918 w 3796431"/>
              <a:gd name="connsiteY69" fmla="*/ 756200 h 1319448"/>
              <a:gd name="connsiteX70" fmla="*/ 2243676 w 3796431"/>
              <a:gd name="connsiteY70" fmla="*/ 790706 h 1319448"/>
              <a:gd name="connsiteX71" fmla="*/ 2295435 w 3796431"/>
              <a:gd name="connsiteY71" fmla="*/ 842464 h 1319448"/>
              <a:gd name="connsiteX72" fmla="*/ 2364446 w 3796431"/>
              <a:gd name="connsiteY72" fmla="*/ 876970 h 1319448"/>
              <a:gd name="connsiteX73" fmla="*/ 2416204 w 3796431"/>
              <a:gd name="connsiteY73" fmla="*/ 928728 h 1319448"/>
              <a:gd name="connsiteX74" fmla="*/ 2536974 w 3796431"/>
              <a:gd name="connsiteY74" fmla="*/ 997740 h 1319448"/>
              <a:gd name="connsiteX75" fmla="*/ 2588733 w 3796431"/>
              <a:gd name="connsiteY75" fmla="*/ 1014992 h 1319448"/>
              <a:gd name="connsiteX76" fmla="*/ 2053895 w 3796431"/>
              <a:gd name="connsiteY76" fmla="*/ 1032245 h 1319448"/>
              <a:gd name="connsiteX77" fmla="*/ 2105654 w 3796431"/>
              <a:gd name="connsiteY77" fmla="*/ 1084004 h 1319448"/>
              <a:gd name="connsiteX78" fmla="*/ 2329940 w 3796431"/>
              <a:gd name="connsiteY78" fmla="*/ 1101257 h 1319448"/>
              <a:gd name="connsiteX79" fmla="*/ 2347193 w 3796431"/>
              <a:gd name="connsiteY79" fmla="*/ 1222026 h 1319448"/>
              <a:gd name="connsiteX80" fmla="*/ 2450710 w 3796431"/>
              <a:gd name="connsiteY80" fmla="*/ 1239279 h 1319448"/>
              <a:gd name="connsiteX81" fmla="*/ 2692250 w 3796431"/>
              <a:gd name="connsiteY81" fmla="*/ 1222026 h 1319448"/>
              <a:gd name="connsiteX82" fmla="*/ 2847525 w 3796431"/>
              <a:gd name="connsiteY82" fmla="*/ 1170268 h 1319448"/>
              <a:gd name="connsiteX83" fmla="*/ 2916537 w 3796431"/>
              <a:gd name="connsiteY83" fmla="*/ 1066751 h 1319448"/>
              <a:gd name="connsiteX84" fmla="*/ 3020054 w 3796431"/>
              <a:gd name="connsiteY84" fmla="*/ 1032245 h 1319448"/>
              <a:gd name="connsiteX85" fmla="*/ 3123571 w 3796431"/>
              <a:gd name="connsiteY85" fmla="*/ 963234 h 1319448"/>
              <a:gd name="connsiteX86" fmla="*/ 3175329 w 3796431"/>
              <a:gd name="connsiteY86" fmla="*/ 980487 h 1319448"/>
              <a:gd name="connsiteX87" fmla="*/ 3244340 w 3796431"/>
              <a:gd name="connsiteY87" fmla="*/ 1101257 h 1319448"/>
              <a:gd name="connsiteX88" fmla="*/ 3347857 w 3796431"/>
              <a:gd name="connsiteY88" fmla="*/ 1187521 h 1319448"/>
              <a:gd name="connsiteX89" fmla="*/ 3382363 w 3796431"/>
              <a:gd name="connsiteY89" fmla="*/ 1239279 h 1319448"/>
              <a:gd name="connsiteX90" fmla="*/ 3520386 w 3796431"/>
              <a:gd name="connsiteY90" fmla="*/ 1291038 h 1319448"/>
              <a:gd name="connsiteX91" fmla="*/ 3727420 w 3796431"/>
              <a:gd name="connsiteY91" fmla="*/ 1308290 h 1319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3796431" h="1319448">
                <a:moveTo>
                  <a:pt x="3796431" y="1308290"/>
                </a:moveTo>
                <a:cubicBezTo>
                  <a:pt x="3790680" y="1256532"/>
                  <a:pt x="3795646" y="1202419"/>
                  <a:pt x="3779178" y="1153015"/>
                </a:cubicBezTo>
                <a:cubicBezTo>
                  <a:pt x="3750423" y="1066750"/>
                  <a:pt x="3718793" y="1055249"/>
                  <a:pt x="3658408" y="1014992"/>
                </a:cubicBezTo>
                <a:lnTo>
                  <a:pt x="3589397" y="911475"/>
                </a:lnTo>
                <a:cubicBezTo>
                  <a:pt x="3577895" y="894222"/>
                  <a:pt x="3574562" y="866274"/>
                  <a:pt x="3554891" y="859717"/>
                </a:cubicBezTo>
                <a:lnTo>
                  <a:pt x="3503133" y="842464"/>
                </a:lnTo>
                <a:lnTo>
                  <a:pt x="3399616" y="738947"/>
                </a:lnTo>
                <a:cubicBezTo>
                  <a:pt x="3382363" y="721694"/>
                  <a:pt x="3369680" y="698101"/>
                  <a:pt x="3347857" y="687189"/>
                </a:cubicBezTo>
                <a:cubicBezTo>
                  <a:pt x="3324853" y="675687"/>
                  <a:pt x="3301176" y="665443"/>
                  <a:pt x="3278846" y="652683"/>
                </a:cubicBezTo>
                <a:cubicBezTo>
                  <a:pt x="3260843" y="642395"/>
                  <a:pt x="3245634" y="627450"/>
                  <a:pt x="3227088" y="618177"/>
                </a:cubicBezTo>
                <a:cubicBezTo>
                  <a:pt x="3202335" y="605800"/>
                  <a:pt x="3128432" y="589200"/>
                  <a:pt x="3106318" y="583672"/>
                </a:cubicBezTo>
                <a:cubicBezTo>
                  <a:pt x="2982871" y="501374"/>
                  <a:pt x="3134092" y="593806"/>
                  <a:pt x="2985548" y="531913"/>
                </a:cubicBezTo>
                <a:cubicBezTo>
                  <a:pt x="2750601" y="434019"/>
                  <a:pt x="2949618" y="474246"/>
                  <a:pt x="2692250" y="445649"/>
                </a:cubicBezTo>
                <a:cubicBezTo>
                  <a:pt x="2680748" y="428396"/>
                  <a:pt x="2667017" y="412436"/>
                  <a:pt x="2657744" y="393890"/>
                </a:cubicBezTo>
                <a:cubicBezTo>
                  <a:pt x="2649611" y="377624"/>
                  <a:pt x="2651852" y="356333"/>
                  <a:pt x="2640491" y="342132"/>
                </a:cubicBezTo>
                <a:cubicBezTo>
                  <a:pt x="2627538" y="325940"/>
                  <a:pt x="2606316" y="318616"/>
                  <a:pt x="2588733" y="307626"/>
                </a:cubicBezTo>
                <a:cubicBezTo>
                  <a:pt x="2560297" y="289853"/>
                  <a:pt x="2528422" y="277103"/>
                  <a:pt x="2502469" y="255868"/>
                </a:cubicBezTo>
                <a:cubicBezTo>
                  <a:pt x="2464701" y="224967"/>
                  <a:pt x="2426020" y="192954"/>
                  <a:pt x="2398952" y="152351"/>
                </a:cubicBezTo>
                <a:cubicBezTo>
                  <a:pt x="2387450" y="135098"/>
                  <a:pt x="2382450" y="110880"/>
                  <a:pt x="2364446" y="100592"/>
                </a:cubicBezTo>
                <a:cubicBezTo>
                  <a:pt x="2338986" y="86043"/>
                  <a:pt x="2306631" y="90452"/>
                  <a:pt x="2278182" y="83340"/>
                </a:cubicBezTo>
                <a:cubicBezTo>
                  <a:pt x="2108278" y="40865"/>
                  <a:pt x="2407781" y="96314"/>
                  <a:pt x="2122906" y="48834"/>
                </a:cubicBezTo>
                <a:cubicBezTo>
                  <a:pt x="2088400" y="37332"/>
                  <a:pt x="2052820" y="0"/>
                  <a:pt x="2019389" y="14328"/>
                </a:cubicBezTo>
                <a:cubicBezTo>
                  <a:pt x="1979133" y="31581"/>
                  <a:pt x="1938387" y="47733"/>
                  <a:pt x="1898620" y="66087"/>
                </a:cubicBezTo>
                <a:cubicBezTo>
                  <a:pt x="1863592" y="82254"/>
                  <a:pt x="1830562" y="102648"/>
                  <a:pt x="1795103" y="117845"/>
                </a:cubicBezTo>
                <a:cubicBezTo>
                  <a:pt x="1747293" y="138335"/>
                  <a:pt x="1611707" y="186666"/>
                  <a:pt x="1553563" y="204109"/>
                </a:cubicBezTo>
                <a:cubicBezTo>
                  <a:pt x="1504830" y="218729"/>
                  <a:pt x="1447544" y="228764"/>
                  <a:pt x="1398288" y="238615"/>
                </a:cubicBezTo>
                <a:cubicBezTo>
                  <a:pt x="1392537" y="255868"/>
                  <a:pt x="1397920" y="283619"/>
                  <a:pt x="1381035" y="290373"/>
                </a:cubicBezTo>
                <a:cubicBezTo>
                  <a:pt x="1332682" y="309714"/>
                  <a:pt x="1277128" y="299064"/>
                  <a:pt x="1225759" y="307626"/>
                </a:cubicBezTo>
                <a:cubicBezTo>
                  <a:pt x="1207821" y="310616"/>
                  <a:pt x="1191644" y="320468"/>
                  <a:pt x="1174001" y="324879"/>
                </a:cubicBezTo>
                <a:cubicBezTo>
                  <a:pt x="1145552" y="331991"/>
                  <a:pt x="1116363" y="335771"/>
                  <a:pt x="1087737" y="342132"/>
                </a:cubicBezTo>
                <a:cubicBezTo>
                  <a:pt x="1057427" y="348868"/>
                  <a:pt x="998006" y="363336"/>
                  <a:pt x="966967" y="376638"/>
                </a:cubicBezTo>
                <a:cubicBezTo>
                  <a:pt x="943327" y="386769"/>
                  <a:pt x="923175" y="406099"/>
                  <a:pt x="897955" y="411143"/>
                </a:cubicBezTo>
                <a:cubicBezTo>
                  <a:pt x="835667" y="423600"/>
                  <a:pt x="771260" y="420974"/>
                  <a:pt x="708174" y="428396"/>
                </a:cubicBezTo>
                <a:cubicBezTo>
                  <a:pt x="673432" y="432483"/>
                  <a:pt x="639332" y="441026"/>
                  <a:pt x="604657" y="445649"/>
                </a:cubicBezTo>
                <a:cubicBezTo>
                  <a:pt x="553037" y="452532"/>
                  <a:pt x="501140" y="457151"/>
                  <a:pt x="449382" y="462902"/>
                </a:cubicBezTo>
                <a:cubicBezTo>
                  <a:pt x="319287" y="506267"/>
                  <a:pt x="479642" y="447771"/>
                  <a:pt x="345865" y="514660"/>
                </a:cubicBezTo>
                <a:cubicBezTo>
                  <a:pt x="318165" y="528510"/>
                  <a:pt x="288356" y="537664"/>
                  <a:pt x="259601" y="549166"/>
                </a:cubicBezTo>
                <a:cubicBezTo>
                  <a:pt x="242348" y="566419"/>
                  <a:pt x="226586" y="585304"/>
                  <a:pt x="207842" y="600924"/>
                </a:cubicBezTo>
                <a:cubicBezTo>
                  <a:pt x="191913" y="614198"/>
                  <a:pt x="169037" y="619238"/>
                  <a:pt x="156084" y="635430"/>
                </a:cubicBezTo>
                <a:cubicBezTo>
                  <a:pt x="144723" y="649631"/>
                  <a:pt x="146964" y="670923"/>
                  <a:pt x="138831" y="687189"/>
                </a:cubicBezTo>
                <a:cubicBezTo>
                  <a:pt x="114812" y="735226"/>
                  <a:pt x="90721" y="752552"/>
                  <a:pt x="52567" y="790706"/>
                </a:cubicBezTo>
                <a:cubicBezTo>
                  <a:pt x="27579" y="865668"/>
                  <a:pt x="0" y="924878"/>
                  <a:pt x="52567" y="1014992"/>
                </a:cubicBezTo>
                <a:cubicBezTo>
                  <a:pt x="70894" y="1046410"/>
                  <a:pt x="156084" y="1049498"/>
                  <a:pt x="156084" y="1049498"/>
                </a:cubicBezTo>
                <a:cubicBezTo>
                  <a:pt x="213593" y="1043747"/>
                  <a:pt x="273372" y="1049242"/>
                  <a:pt x="328612" y="1032245"/>
                </a:cubicBezTo>
                <a:cubicBezTo>
                  <a:pt x="351932" y="1025070"/>
                  <a:pt x="361627" y="996107"/>
                  <a:pt x="380371" y="980487"/>
                </a:cubicBezTo>
                <a:cubicBezTo>
                  <a:pt x="396300" y="967213"/>
                  <a:pt x="414876" y="957483"/>
                  <a:pt x="432129" y="945981"/>
                </a:cubicBezTo>
                <a:cubicBezTo>
                  <a:pt x="443631" y="928728"/>
                  <a:pt x="453361" y="910152"/>
                  <a:pt x="466635" y="894223"/>
                </a:cubicBezTo>
                <a:cubicBezTo>
                  <a:pt x="493891" y="861516"/>
                  <a:pt x="531375" y="827346"/>
                  <a:pt x="570152" y="807958"/>
                </a:cubicBezTo>
                <a:cubicBezTo>
                  <a:pt x="586418" y="799825"/>
                  <a:pt x="604657" y="796457"/>
                  <a:pt x="621910" y="790706"/>
                </a:cubicBezTo>
                <a:cubicBezTo>
                  <a:pt x="633412" y="773453"/>
                  <a:pt x="638413" y="749235"/>
                  <a:pt x="656416" y="738947"/>
                </a:cubicBezTo>
                <a:cubicBezTo>
                  <a:pt x="681876" y="724398"/>
                  <a:pt x="714107" y="728288"/>
                  <a:pt x="742680" y="721694"/>
                </a:cubicBezTo>
                <a:cubicBezTo>
                  <a:pt x="788889" y="711030"/>
                  <a:pt x="833646" y="693071"/>
                  <a:pt x="880703" y="687189"/>
                </a:cubicBezTo>
                <a:cubicBezTo>
                  <a:pt x="926710" y="681438"/>
                  <a:pt x="973154" y="678481"/>
                  <a:pt x="1018725" y="669936"/>
                </a:cubicBezTo>
                <a:cubicBezTo>
                  <a:pt x="1034731" y="666935"/>
                  <a:pt x="1232404" y="619498"/>
                  <a:pt x="1260265" y="600924"/>
                </a:cubicBezTo>
                <a:cubicBezTo>
                  <a:pt x="1336422" y="550153"/>
                  <a:pt x="1291691" y="570485"/>
                  <a:pt x="1398288" y="549166"/>
                </a:cubicBezTo>
                <a:cubicBezTo>
                  <a:pt x="1507556" y="554917"/>
                  <a:pt x="1617341" y="554336"/>
                  <a:pt x="1726091" y="566419"/>
                </a:cubicBezTo>
                <a:cubicBezTo>
                  <a:pt x="1773225" y="571656"/>
                  <a:pt x="1864114" y="600924"/>
                  <a:pt x="1864114" y="600924"/>
                </a:cubicBezTo>
                <a:cubicBezTo>
                  <a:pt x="1852612" y="635430"/>
                  <a:pt x="1850749" y="674844"/>
                  <a:pt x="1829608" y="704441"/>
                </a:cubicBezTo>
                <a:cubicBezTo>
                  <a:pt x="1819038" y="719240"/>
                  <a:pt x="1794116" y="713561"/>
                  <a:pt x="1777850" y="721694"/>
                </a:cubicBezTo>
                <a:cubicBezTo>
                  <a:pt x="1759304" y="730967"/>
                  <a:pt x="1745150" y="748032"/>
                  <a:pt x="1726091" y="756200"/>
                </a:cubicBezTo>
                <a:cubicBezTo>
                  <a:pt x="1704297" y="765541"/>
                  <a:pt x="1679879" y="766939"/>
                  <a:pt x="1657080" y="773453"/>
                </a:cubicBezTo>
                <a:cubicBezTo>
                  <a:pt x="1483863" y="822944"/>
                  <a:pt x="1751995" y="754039"/>
                  <a:pt x="1536310" y="807958"/>
                </a:cubicBezTo>
                <a:cubicBezTo>
                  <a:pt x="1550888" y="866269"/>
                  <a:pt x="1545638" y="895571"/>
                  <a:pt x="1605321" y="928728"/>
                </a:cubicBezTo>
                <a:cubicBezTo>
                  <a:pt x="1637116" y="946392"/>
                  <a:pt x="1674332" y="951732"/>
                  <a:pt x="1708838" y="963234"/>
                </a:cubicBezTo>
                <a:lnTo>
                  <a:pt x="1760597" y="980487"/>
                </a:lnTo>
                <a:cubicBezTo>
                  <a:pt x="1818106" y="968985"/>
                  <a:pt x="1885694" y="980476"/>
                  <a:pt x="1933125" y="945981"/>
                </a:cubicBezTo>
                <a:cubicBezTo>
                  <a:pt x="1961416" y="925406"/>
                  <a:pt x="1939316" y="875650"/>
                  <a:pt x="1950378" y="842464"/>
                </a:cubicBezTo>
                <a:cubicBezTo>
                  <a:pt x="1959471" y="815186"/>
                  <a:pt x="2016052" y="752674"/>
                  <a:pt x="2036642" y="738947"/>
                </a:cubicBezTo>
                <a:cubicBezTo>
                  <a:pt x="2051774" y="728859"/>
                  <a:pt x="2071148" y="727445"/>
                  <a:pt x="2088401" y="721694"/>
                </a:cubicBezTo>
                <a:cubicBezTo>
                  <a:pt x="2122907" y="733196"/>
                  <a:pt x="2161655" y="736024"/>
                  <a:pt x="2191918" y="756200"/>
                </a:cubicBezTo>
                <a:cubicBezTo>
                  <a:pt x="2209171" y="767702"/>
                  <a:pt x="2227747" y="777432"/>
                  <a:pt x="2243676" y="790706"/>
                </a:cubicBezTo>
                <a:cubicBezTo>
                  <a:pt x="2262420" y="806326"/>
                  <a:pt x="2275581" y="828282"/>
                  <a:pt x="2295435" y="842464"/>
                </a:cubicBezTo>
                <a:cubicBezTo>
                  <a:pt x="2316363" y="857413"/>
                  <a:pt x="2343518" y="862021"/>
                  <a:pt x="2364446" y="876970"/>
                </a:cubicBezTo>
                <a:cubicBezTo>
                  <a:pt x="2384300" y="891152"/>
                  <a:pt x="2397460" y="913108"/>
                  <a:pt x="2416204" y="928728"/>
                </a:cubicBezTo>
                <a:cubicBezTo>
                  <a:pt x="2446780" y="954208"/>
                  <a:pt x="2502234" y="982851"/>
                  <a:pt x="2536974" y="997740"/>
                </a:cubicBezTo>
                <a:cubicBezTo>
                  <a:pt x="2553690" y="1004904"/>
                  <a:pt x="2571480" y="1009241"/>
                  <a:pt x="2588733" y="1014992"/>
                </a:cubicBezTo>
                <a:cubicBezTo>
                  <a:pt x="2410454" y="1020743"/>
                  <a:pt x="2230474" y="1007019"/>
                  <a:pt x="2053895" y="1032245"/>
                </a:cubicBezTo>
                <a:cubicBezTo>
                  <a:pt x="2029741" y="1035696"/>
                  <a:pt x="2081983" y="1078086"/>
                  <a:pt x="2105654" y="1084004"/>
                </a:cubicBezTo>
                <a:cubicBezTo>
                  <a:pt x="2178398" y="1102190"/>
                  <a:pt x="2255178" y="1095506"/>
                  <a:pt x="2329940" y="1101257"/>
                </a:cubicBezTo>
                <a:cubicBezTo>
                  <a:pt x="2335691" y="1141513"/>
                  <a:pt x="2320415" y="1191423"/>
                  <a:pt x="2347193" y="1222026"/>
                </a:cubicBezTo>
                <a:cubicBezTo>
                  <a:pt x="2370229" y="1248352"/>
                  <a:pt x="2415728" y="1239279"/>
                  <a:pt x="2450710" y="1239279"/>
                </a:cubicBezTo>
                <a:cubicBezTo>
                  <a:pt x="2531428" y="1239279"/>
                  <a:pt x="2611737" y="1227777"/>
                  <a:pt x="2692250" y="1222026"/>
                </a:cubicBezTo>
                <a:cubicBezTo>
                  <a:pt x="2749671" y="1212456"/>
                  <a:pt x="2806107" y="1217603"/>
                  <a:pt x="2847525" y="1170268"/>
                </a:cubicBezTo>
                <a:cubicBezTo>
                  <a:pt x="2874834" y="1139058"/>
                  <a:pt x="2877194" y="1079865"/>
                  <a:pt x="2916537" y="1066751"/>
                </a:cubicBezTo>
                <a:cubicBezTo>
                  <a:pt x="2951043" y="1055249"/>
                  <a:pt x="2989790" y="1052421"/>
                  <a:pt x="3020054" y="1032245"/>
                </a:cubicBezTo>
                <a:lnTo>
                  <a:pt x="3123571" y="963234"/>
                </a:lnTo>
                <a:cubicBezTo>
                  <a:pt x="3140824" y="968985"/>
                  <a:pt x="3161128" y="969126"/>
                  <a:pt x="3175329" y="980487"/>
                </a:cubicBezTo>
                <a:cubicBezTo>
                  <a:pt x="3202500" y="1002224"/>
                  <a:pt x="3227355" y="1077478"/>
                  <a:pt x="3244340" y="1101257"/>
                </a:cubicBezTo>
                <a:cubicBezTo>
                  <a:pt x="3274529" y="1143522"/>
                  <a:pt x="3306589" y="1160009"/>
                  <a:pt x="3347857" y="1187521"/>
                </a:cubicBezTo>
                <a:cubicBezTo>
                  <a:pt x="3359359" y="1204774"/>
                  <a:pt x="3367701" y="1224617"/>
                  <a:pt x="3382363" y="1239279"/>
                </a:cubicBezTo>
                <a:cubicBezTo>
                  <a:pt x="3428036" y="1284952"/>
                  <a:pt x="3456900" y="1276930"/>
                  <a:pt x="3520386" y="1291038"/>
                </a:cubicBezTo>
                <a:cubicBezTo>
                  <a:pt x="3648234" y="1319448"/>
                  <a:pt x="3538127" y="1308290"/>
                  <a:pt x="3727420" y="1308290"/>
                </a:cubicBezTo>
              </a:path>
            </a:pathLst>
          </a:cu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601097" y="2076994"/>
            <a:ext cx="228600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262948" y="1942011"/>
            <a:ext cx="228600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72040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utoUpdateAnimBg="0"/>
      <p:bldP spid="13" grpId="0" autoUpdateAnimBg="0"/>
      <p:bldP spid="14" grpId="0" autoUpdateAnimBg="0"/>
      <p:bldP spid="15" grpId="0" autoUpdateAnimBg="0"/>
      <p:bldP spid="16" grpId="0"/>
      <p:bldP spid="17" grpId="0"/>
      <p:bldP spid="18" grpId="0"/>
      <p:bldP spid="19" grpId="0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4403725" y="49530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1800" b="0">
              <a:latin typeface="Arial" charset="0"/>
            </a:endParaRPr>
          </a:p>
        </p:txBody>
      </p:sp>
      <p:pic>
        <p:nvPicPr>
          <p:cNvPr id="166915" name="Picture 3" descr="rung la ro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916" name="Text Box 4"/>
          <p:cNvSpPr txBox="1">
            <a:spLocks noChangeArrowheads="1"/>
          </p:cNvSpPr>
          <p:nvPr/>
        </p:nvSpPr>
        <p:spPr bwMode="auto">
          <a:xfrm>
            <a:off x="0" y="6216650"/>
            <a:ext cx="914400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600" b="0">
                <a:latin typeface="Arial" charset="0"/>
              </a:rPr>
              <a:t>                   RỪNG LÁ RỘNG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6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6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69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6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6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4403725" y="49530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1800" b="0">
              <a:latin typeface="Arial" charset="0"/>
            </a:endParaRPr>
          </a:p>
        </p:txBody>
      </p:sp>
      <p:pic>
        <p:nvPicPr>
          <p:cNvPr id="45059" name="Picture 4" descr="rungcay la kim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Text Box 5"/>
          <p:cNvSpPr txBox="1">
            <a:spLocks noChangeArrowheads="1"/>
          </p:cNvSpPr>
          <p:nvPr/>
        </p:nvSpPr>
        <p:spPr bwMode="auto">
          <a:xfrm>
            <a:off x="2971800" y="6096000"/>
            <a:ext cx="3505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kim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4403725" y="49530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1800" b="0">
              <a:latin typeface="Arial" charset="0"/>
            </a:endParaRPr>
          </a:p>
        </p:txBody>
      </p:sp>
      <p:pic>
        <p:nvPicPr>
          <p:cNvPr id="46083" name="Picture 3" descr="rung cay la cu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81000"/>
            <a:ext cx="8382000" cy="56578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76200" y="6172200"/>
            <a:ext cx="7391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600" b="0">
                <a:latin typeface="Arial" charset="0"/>
              </a:rPr>
              <a:t>                 RỪNG CÂY LÁ CỨNG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61" descr="Thao_nguy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304800"/>
            <a:ext cx="7848600" cy="5638800"/>
          </a:xfrm>
          <a:prstGeom prst="rect">
            <a:avLst/>
          </a:prstGeom>
          <a:noFill/>
          <a:ln w="28575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47107" name="Text Box 62"/>
          <p:cNvSpPr txBox="1">
            <a:spLocks noChangeArrowheads="1"/>
          </p:cNvSpPr>
          <p:nvPr/>
        </p:nvSpPr>
        <p:spPr bwMode="auto">
          <a:xfrm>
            <a:off x="3276600" y="6019800"/>
            <a:ext cx="40386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0" dirty="0" err="1">
                <a:latin typeface="Arial" charset="0"/>
              </a:rPr>
              <a:t>Thảo</a:t>
            </a:r>
            <a:r>
              <a:rPr lang="en-US" sz="3200" b="0" dirty="0">
                <a:latin typeface="Arial" charset="0"/>
              </a:rPr>
              <a:t> </a:t>
            </a:r>
            <a:r>
              <a:rPr lang="en-US" sz="3200" b="0" dirty="0" err="1">
                <a:latin typeface="Arial" charset="0"/>
              </a:rPr>
              <a:t>nguyên</a:t>
            </a:r>
            <a:endParaRPr lang="vi-VN" sz="3200" b="0" dirty="0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1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4" name="Picture 6" descr="Untitled-Scanned-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7967" y="500899"/>
            <a:ext cx="5652246" cy="3496857"/>
          </a:xfrm>
          <a:prstGeom prst="rect">
            <a:avLst/>
          </a:prstGeom>
          <a:solidFill>
            <a:srgbClr val="3333FF"/>
          </a:solidFill>
          <a:ln w="9525">
            <a:solidFill>
              <a:srgbClr val="00FFCC"/>
            </a:solidFill>
            <a:miter lim="800000"/>
            <a:headEnd/>
            <a:tailEnd/>
          </a:ln>
        </p:spPr>
      </p:pic>
      <p:graphicFrame>
        <p:nvGraphicFramePr>
          <p:cNvPr id="89213" name="Group 1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21793231"/>
              </p:ext>
            </p:extLst>
          </p:nvPr>
        </p:nvGraphicFramePr>
        <p:xfrm>
          <a:off x="215538" y="421726"/>
          <a:ext cx="3128554" cy="4025942"/>
        </p:xfrm>
        <a:graphic>
          <a:graphicData uri="http://schemas.openxmlformats.org/drawingml/2006/table">
            <a:tbl>
              <a:tblPr/>
              <a:tblGrid>
                <a:gridCol w="1564277"/>
                <a:gridCol w="1564277"/>
              </a:tblGrid>
              <a:tr h="56639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Châu</a:t>
                      </a: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lục</a:t>
                      </a:r>
                      <a:endParaRPr kumimoji="0" lang="en-US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Diện</a:t>
                      </a: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tích</a:t>
                      </a: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triệu</a:t>
                      </a: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 km</a:t>
                      </a:r>
                      <a:r>
                        <a:rPr kumimoji="0" lang="en-US" alt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</a:tr>
              <a:tr h="46578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 Châu Á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43,6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</a:tr>
              <a:tr h="4644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2 Châu Mĩ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42,3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</a:tr>
              <a:tr h="46578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3 Châu Phi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30,3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</a:tr>
              <a:tr h="46578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4 Châu Nam Cực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14,1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</a:tr>
              <a:tr h="46578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5 Châu Âu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10,4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</a:tr>
              <a:tr h="54083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6 Châu Ðại Dương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8,5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</a:tr>
            </a:tbl>
          </a:graphicData>
        </a:graphic>
      </p:graphicFrame>
      <p:sp>
        <p:nvSpPr>
          <p:cNvPr id="6" name="Text Box 134"/>
          <p:cNvSpPr txBox="1">
            <a:spLocks noChangeArrowheads="1"/>
          </p:cNvSpPr>
          <p:nvPr/>
        </p:nvSpPr>
        <p:spPr bwMode="auto">
          <a:xfrm>
            <a:off x="235763" y="4729282"/>
            <a:ext cx="869923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Dựa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liệu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so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sánh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châu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Âu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châu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lục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Oval Callout 1"/>
          <p:cNvSpPr/>
          <p:nvPr/>
        </p:nvSpPr>
        <p:spPr bwMode="auto">
          <a:xfrm>
            <a:off x="6260124" y="0"/>
            <a:ext cx="2596494" cy="431902"/>
          </a:xfrm>
          <a:prstGeom prst="wedgeEllipseCallout">
            <a:avLst>
              <a:gd name="adj1" fmla="val -36066"/>
              <a:gd name="adj2" fmla="val 187621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10,4 triệu km</a:t>
            </a:r>
            <a:r>
              <a:rPr lang="en-US" sz="2000" b="1" baseline="30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4171293" y="3966657"/>
            <a:ext cx="4489398" cy="478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134"/>
          <p:cNvSpPr txBox="1">
            <a:spLocks noChangeArrowheads="1"/>
          </p:cNvSpPr>
          <p:nvPr/>
        </p:nvSpPr>
        <p:spPr bwMode="auto">
          <a:xfrm>
            <a:off x="388164" y="5351950"/>
            <a:ext cx="810269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Dựa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lược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52252" y="26126"/>
            <a:ext cx="4489398" cy="478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2072641" y="3274423"/>
            <a:ext cx="957942" cy="4783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10,4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5998576" y="822960"/>
            <a:ext cx="924738" cy="705394"/>
          </a:xfrm>
          <a:custGeom>
            <a:avLst/>
            <a:gdLst>
              <a:gd name="connsiteX0" fmla="*/ 1448222 w 1615577"/>
              <a:gd name="connsiteY0" fmla="*/ 241712 h 1575836"/>
              <a:gd name="connsiteX1" fmla="*/ 1463212 w 1615577"/>
              <a:gd name="connsiteY1" fmla="*/ 376623 h 1575836"/>
              <a:gd name="connsiteX2" fmla="*/ 1493193 w 1615577"/>
              <a:gd name="connsiteY2" fmla="*/ 406604 h 1575836"/>
              <a:gd name="connsiteX3" fmla="*/ 1523173 w 1615577"/>
              <a:gd name="connsiteY3" fmla="*/ 691417 h 1575836"/>
              <a:gd name="connsiteX4" fmla="*/ 1583134 w 1615577"/>
              <a:gd name="connsiteY4" fmla="*/ 766367 h 1575836"/>
              <a:gd name="connsiteX5" fmla="*/ 1613114 w 1615577"/>
              <a:gd name="connsiteY5" fmla="*/ 811338 h 1575836"/>
              <a:gd name="connsiteX6" fmla="*/ 1598124 w 1615577"/>
              <a:gd name="connsiteY6" fmla="*/ 976230 h 1575836"/>
              <a:gd name="connsiteX7" fmla="*/ 1553153 w 1615577"/>
              <a:gd name="connsiteY7" fmla="*/ 991220 h 1575836"/>
              <a:gd name="connsiteX8" fmla="*/ 1328301 w 1615577"/>
              <a:gd name="connsiteY8" fmla="*/ 1021200 h 1575836"/>
              <a:gd name="connsiteX9" fmla="*/ 1343291 w 1615577"/>
              <a:gd name="connsiteY9" fmla="*/ 1066171 h 1575836"/>
              <a:gd name="connsiteX10" fmla="*/ 1373271 w 1615577"/>
              <a:gd name="connsiteY10" fmla="*/ 1111141 h 1575836"/>
              <a:gd name="connsiteX11" fmla="*/ 1343291 w 1615577"/>
              <a:gd name="connsiteY11" fmla="*/ 1141122 h 1575836"/>
              <a:gd name="connsiteX12" fmla="*/ 1313311 w 1615577"/>
              <a:gd name="connsiteY12" fmla="*/ 1186092 h 1575836"/>
              <a:gd name="connsiteX13" fmla="*/ 1343291 w 1615577"/>
              <a:gd name="connsiteY13" fmla="*/ 1246053 h 1575836"/>
              <a:gd name="connsiteX14" fmla="*/ 1358281 w 1615577"/>
              <a:gd name="connsiteY14" fmla="*/ 1291023 h 1575836"/>
              <a:gd name="connsiteX15" fmla="*/ 1328301 w 1615577"/>
              <a:gd name="connsiteY15" fmla="*/ 1321004 h 1575836"/>
              <a:gd name="connsiteX16" fmla="*/ 1298321 w 1615577"/>
              <a:gd name="connsiteY16" fmla="*/ 1291023 h 1575836"/>
              <a:gd name="connsiteX17" fmla="*/ 1163409 w 1615577"/>
              <a:gd name="connsiteY17" fmla="*/ 1276033 h 1575836"/>
              <a:gd name="connsiteX18" fmla="*/ 1088458 w 1615577"/>
              <a:gd name="connsiteY18" fmla="*/ 1201082 h 1575836"/>
              <a:gd name="connsiteX19" fmla="*/ 1043488 w 1615577"/>
              <a:gd name="connsiteY19" fmla="*/ 1186092 h 1575836"/>
              <a:gd name="connsiteX20" fmla="*/ 968537 w 1615577"/>
              <a:gd name="connsiteY20" fmla="*/ 1126131 h 1575836"/>
              <a:gd name="connsiteX21" fmla="*/ 953547 w 1615577"/>
              <a:gd name="connsiteY21" fmla="*/ 1171102 h 1575836"/>
              <a:gd name="connsiteX22" fmla="*/ 938557 w 1615577"/>
              <a:gd name="connsiteY22" fmla="*/ 1365974 h 1575836"/>
              <a:gd name="connsiteX23" fmla="*/ 878596 w 1615577"/>
              <a:gd name="connsiteY23" fmla="*/ 1380964 h 1575836"/>
              <a:gd name="connsiteX24" fmla="*/ 803645 w 1615577"/>
              <a:gd name="connsiteY24" fmla="*/ 1395954 h 1575836"/>
              <a:gd name="connsiteX25" fmla="*/ 773665 w 1615577"/>
              <a:gd name="connsiteY25" fmla="*/ 1425935 h 1575836"/>
              <a:gd name="connsiteX26" fmla="*/ 728694 w 1615577"/>
              <a:gd name="connsiteY26" fmla="*/ 1395954 h 1575836"/>
              <a:gd name="connsiteX27" fmla="*/ 698714 w 1615577"/>
              <a:gd name="connsiteY27" fmla="*/ 1335994 h 1575836"/>
              <a:gd name="connsiteX28" fmla="*/ 668734 w 1615577"/>
              <a:gd name="connsiteY28" fmla="*/ 1246053 h 1575836"/>
              <a:gd name="connsiteX29" fmla="*/ 578793 w 1615577"/>
              <a:gd name="connsiteY29" fmla="*/ 1201082 h 1575836"/>
              <a:gd name="connsiteX30" fmla="*/ 593783 w 1615577"/>
              <a:gd name="connsiteY30" fmla="*/ 1261043 h 1575836"/>
              <a:gd name="connsiteX31" fmla="*/ 638753 w 1615577"/>
              <a:gd name="connsiteY31" fmla="*/ 1276033 h 1575836"/>
              <a:gd name="connsiteX32" fmla="*/ 668734 w 1615577"/>
              <a:gd name="connsiteY32" fmla="*/ 1306013 h 1575836"/>
              <a:gd name="connsiteX33" fmla="*/ 683724 w 1615577"/>
              <a:gd name="connsiteY33" fmla="*/ 1350984 h 1575836"/>
              <a:gd name="connsiteX34" fmla="*/ 668734 w 1615577"/>
              <a:gd name="connsiteY34" fmla="*/ 1485895 h 1575836"/>
              <a:gd name="connsiteX35" fmla="*/ 638753 w 1615577"/>
              <a:gd name="connsiteY35" fmla="*/ 1515876 h 1575836"/>
              <a:gd name="connsiteX36" fmla="*/ 548812 w 1615577"/>
              <a:gd name="connsiteY36" fmla="*/ 1560846 h 1575836"/>
              <a:gd name="connsiteX37" fmla="*/ 563803 w 1615577"/>
              <a:gd name="connsiteY37" fmla="*/ 1470905 h 1575836"/>
              <a:gd name="connsiteX38" fmla="*/ 608773 w 1615577"/>
              <a:gd name="connsiteY38" fmla="*/ 1455915 h 1575836"/>
              <a:gd name="connsiteX39" fmla="*/ 623763 w 1615577"/>
              <a:gd name="connsiteY39" fmla="*/ 1410945 h 1575836"/>
              <a:gd name="connsiteX40" fmla="*/ 593783 w 1615577"/>
              <a:gd name="connsiteY40" fmla="*/ 1380964 h 1575836"/>
              <a:gd name="connsiteX41" fmla="*/ 548812 w 1615577"/>
              <a:gd name="connsiteY41" fmla="*/ 1350984 h 1575836"/>
              <a:gd name="connsiteX42" fmla="*/ 533822 w 1615577"/>
              <a:gd name="connsiteY42" fmla="*/ 1306013 h 1575836"/>
              <a:gd name="connsiteX43" fmla="*/ 503842 w 1615577"/>
              <a:gd name="connsiteY43" fmla="*/ 1261043 h 1575836"/>
              <a:gd name="connsiteX44" fmla="*/ 458871 w 1615577"/>
              <a:gd name="connsiteY44" fmla="*/ 1276033 h 1575836"/>
              <a:gd name="connsiteX45" fmla="*/ 383921 w 1615577"/>
              <a:gd name="connsiteY45" fmla="*/ 1291023 h 1575836"/>
              <a:gd name="connsiteX46" fmla="*/ 323960 w 1615577"/>
              <a:gd name="connsiteY46" fmla="*/ 1380964 h 1575836"/>
              <a:gd name="connsiteX47" fmla="*/ 308970 w 1615577"/>
              <a:gd name="connsiteY47" fmla="*/ 1485895 h 1575836"/>
              <a:gd name="connsiteX48" fmla="*/ 204039 w 1615577"/>
              <a:gd name="connsiteY48" fmla="*/ 1530866 h 1575836"/>
              <a:gd name="connsiteX49" fmla="*/ 114098 w 1615577"/>
              <a:gd name="connsiteY49" fmla="*/ 1575836 h 1575836"/>
              <a:gd name="connsiteX50" fmla="*/ 69127 w 1615577"/>
              <a:gd name="connsiteY50" fmla="*/ 1560846 h 1575836"/>
              <a:gd name="connsiteX51" fmla="*/ 54137 w 1615577"/>
              <a:gd name="connsiteY51" fmla="*/ 1216072 h 1575836"/>
              <a:gd name="connsiteX52" fmla="*/ 99108 w 1615577"/>
              <a:gd name="connsiteY52" fmla="*/ 1201082 h 1575836"/>
              <a:gd name="connsiteX53" fmla="*/ 159068 w 1615577"/>
              <a:gd name="connsiteY53" fmla="*/ 1216072 h 1575836"/>
              <a:gd name="connsiteX54" fmla="*/ 189049 w 1615577"/>
              <a:gd name="connsiteY54" fmla="*/ 1186092 h 1575836"/>
              <a:gd name="connsiteX55" fmla="*/ 144078 w 1615577"/>
              <a:gd name="connsiteY55" fmla="*/ 1111141 h 1575836"/>
              <a:gd name="connsiteX56" fmla="*/ 159068 w 1615577"/>
              <a:gd name="connsiteY56" fmla="*/ 1021200 h 1575836"/>
              <a:gd name="connsiteX57" fmla="*/ 189049 w 1615577"/>
              <a:gd name="connsiteY57" fmla="*/ 991220 h 1575836"/>
              <a:gd name="connsiteX58" fmla="*/ 159068 w 1615577"/>
              <a:gd name="connsiteY58" fmla="*/ 901279 h 1575836"/>
              <a:gd name="connsiteX59" fmla="*/ 114098 w 1615577"/>
              <a:gd name="connsiteY59" fmla="*/ 931259 h 1575836"/>
              <a:gd name="connsiteX60" fmla="*/ 39147 w 1615577"/>
              <a:gd name="connsiteY60" fmla="*/ 1006210 h 1575836"/>
              <a:gd name="connsiteX61" fmla="*/ 39147 w 1615577"/>
              <a:gd name="connsiteY61" fmla="*/ 811338 h 1575836"/>
              <a:gd name="connsiteX62" fmla="*/ 114098 w 1615577"/>
              <a:gd name="connsiteY62" fmla="*/ 736387 h 1575836"/>
              <a:gd name="connsiteX63" fmla="*/ 129088 w 1615577"/>
              <a:gd name="connsiteY63" fmla="*/ 691417 h 1575836"/>
              <a:gd name="connsiteX64" fmla="*/ 144078 w 1615577"/>
              <a:gd name="connsiteY64" fmla="*/ 586485 h 1575836"/>
              <a:gd name="connsiteX65" fmla="*/ 189049 w 1615577"/>
              <a:gd name="connsiteY65" fmla="*/ 571495 h 1575836"/>
              <a:gd name="connsiteX66" fmla="*/ 234019 w 1615577"/>
              <a:gd name="connsiteY66" fmla="*/ 586485 h 1575836"/>
              <a:gd name="connsiteX67" fmla="*/ 278990 w 1615577"/>
              <a:gd name="connsiteY67" fmla="*/ 661436 h 1575836"/>
              <a:gd name="connsiteX68" fmla="*/ 308970 w 1615577"/>
              <a:gd name="connsiteY68" fmla="*/ 691417 h 1575836"/>
              <a:gd name="connsiteX69" fmla="*/ 323960 w 1615577"/>
              <a:gd name="connsiteY69" fmla="*/ 886289 h 1575836"/>
              <a:gd name="connsiteX70" fmla="*/ 383921 w 1615577"/>
              <a:gd name="connsiteY70" fmla="*/ 871299 h 1575836"/>
              <a:gd name="connsiteX71" fmla="*/ 398911 w 1615577"/>
              <a:gd name="connsiteY71" fmla="*/ 826328 h 1575836"/>
              <a:gd name="connsiteX72" fmla="*/ 353940 w 1615577"/>
              <a:gd name="connsiteY72" fmla="*/ 661436 h 1575836"/>
              <a:gd name="connsiteX73" fmla="*/ 338950 w 1615577"/>
              <a:gd name="connsiteY73" fmla="*/ 616466 h 1575836"/>
              <a:gd name="connsiteX74" fmla="*/ 353940 w 1615577"/>
              <a:gd name="connsiteY74" fmla="*/ 511535 h 1575836"/>
              <a:gd name="connsiteX75" fmla="*/ 428891 w 1615577"/>
              <a:gd name="connsiteY75" fmla="*/ 466564 h 1575836"/>
              <a:gd name="connsiteX76" fmla="*/ 473862 w 1615577"/>
              <a:gd name="connsiteY76" fmla="*/ 436584 h 1575836"/>
              <a:gd name="connsiteX77" fmla="*/ 488852 w 1615577"/>
              <a:gd name="connsiteY77" fmla="*/ 346643 h 1575836"/>
              <a:gd name="connsiteX78" fmla="*/ 608773 w 1615577"/>
              <a:gd name="connsiteY78" fmla="*/ 241712 h 1575836"/>
              <a:gd name="connsiteX79" fmla="*/ 713704 w 1615577"/>
              <a:gd name="connsiteY79" fmla="*/ 151771 h 1575836"/>
              <a:gd name="connsiteX80" fmla="*/ 788655 w 1615577"/>
              <a:gd name="connsiteY80" fmla="*/ 136781 h 1575836"/>
              <a:gd name="connsiteX81" fmla="*/ 848616 w 1615577"/>
              <a:gd name="connsiteY81" fmla="*/ 151771 h 1575836"/>
              <a:gd name="connsiteX82" fmla="*/ 923567 w 1615577"/>
              <a:gd name="connsiteY82" fmla="*/ 226722 h 1575836"/>
              <a:gd name="connsiteX83" fmla="*/ 968537 w 1615577"/>
              <a:gd name="connsiteY83" fmla="*/ 241712 h 1575836"/>
              <a:gd name="connsiteX84" fmla="*/ 1193390 w 1615577"/>
              <a:gd name="connsiteY84" fmla="*/ 271692 h 1575836"/>
              <a:gd name="connsiteX85" fmla="*/ 1283330 w 1615577"/>
              <a:gd name="connsiteY85" fmla="*/ 256702 h 1575836"/>
              <a:gd name="connsiteX86" fmla="*/ 1268340 w 1615577"/>
              <a:gd name="connsiteY86" fmla="*/ 211731 h 1575836"/>
              <a:gd name="connsiteX87" fmla="*/ 1163409 w 1615577"/>
              <a:gd name="connsiteY87" fmla="*/ 196741 h 1575836"/>
              <a:gd name="connsiteX88" fmla="*/ 1163409 w 1615577"/>
              <a:gd name="connsiteY88" fmla="*/ 91810 h 1575836"/>
              <a:gd name="connsiteX89" fmla="*/ 1208380 w 1615577"/>
              <a:gd name="connsiteY89" fmla="*/ 76820 h 1575836"/>
              <a:gd name="connsiteX90" fmla="*/ 1223370 w 1615577"/>
              <a:gd name="connsiteY90" fmla="*/ 31849 h 1575836"/>
              <a:gd name="connsiteX91" fmla="*/ 1313311 w 1615577"/>
              <a:gd name="connsiteY91" fmla="*/ 1869 h 1575836"/>
              <a:gd name="connsiteX92" fmla="*/ 1403252 w 1615577"/>
              <a:gd name="connsiteY92" fmla="*/ 16859 h 1575836"/>
              <a:gd name="connsiteX93" fmla="*/ 1358281 w 1615577"/>
              <a:gd name="connsiteY93" fmla="*/ 31849 h 1575836"/>
              <a:gd name="connsiteX94" fmla="*/ 1328301 w 1615577"/>
              <a:gd name="connsiteY94" fmla="*/ 61830 h 1575836"/>
              <a:gd name="connsiteX95" fmla="*/ 1268340 w 1615577"/>
              <a:gd name="connsiteY95" fmla="*/ 151771 h 1575836"/>
              <a:gd name="connsiteX96" fmla="*/ 1403252 w 1615577"/>
              <a:gd name="connsiteY96" fmla="*/ 241712 h 1575836"/>
              <a:gd name="connsiteX97" fmla="*/ 1418242 w 1615577"/>
              <a:gd name="connsiteY97" fmla="*/ 286682 h 1575836"/>
              <a:gd name="connsiteX98" fmla="*/ 1433232 w 1615577"/>
              <a:gd name="connsiteY98" fmla="*/ 301672 h 1575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1615577" h="1575836">
                <a:moveTo>
                  <a:pt x="1448222" y="241712"/>
                </a:moveTo>
                <a:cubicBezTo>
                  <a:pt x="1453219" y="286682"/>
                  <a:pt x="1451307" y="332970"/>
                  <a:pt x="1463212" y="376623"/>
                </a:cubicBezTo>
                <a:cubicBezTo>
                  <a:pt x="1466931" y="390258"/>
                  <a:pt x="1490421" y="392745"/>
                  <a:pt x="1493193" y="406604"/>
                </a:cubicBezTo>
                <a:cubicBezTo>
                  <a:pt x="1497165" y="426465"/>
                  <a:pt x="1503700" y="632998"/>
                  <a:pt x="1523173" y="691417"/>
                </a:cubicBezTo>
                <a:cubicBezTo>
                  <a:pt x="1536356" y="730967"/>
                  <a:pt x="1559740" y="737125"/>
                  <a:pt x="1583134" y="766367"/>
                </a:cubicBezTo>
                <a:cubicBezTo>
                  <a:pt x="1594389" y="780435"/>
                  <a:pt x="1603121" y="796348"/>
                  <a:pt x="1613114" y="811338"/>
                </a:cubicBezTo>
                <a:cubicBezTo>
                  <a:pt x="1608117" y="866302"/>
                  <a:pt x="1615577" y="923872"/>
                  <a:pt x="1598124" y="976230"/>
                </a:cubicBezTo>
                <a:cubicBezTo>
                  <a:pt x="1593127" y="991220"/>
                  <a:pt x="1568770" y="988817"/>
                  <a:pt x="1553153" y="991220"/>
                </a:cubicBezTo>
                <a:cubicBezTo>
                  <a:pt x="1173437" y="1049637"/>
                  <a:pt x="1556232" y="975614"/>
                  <a:pt x="1328301" y="1021200"/>
                </a:cubicBezTo>
                <a:cubicBezTo>
                  <a:pt x="1333298" y="1036190"/>
                  <a:pt x="1336225" y="1052038"/>
                  <a:pt x="1343291" y="1066171"/>
                </a:cubicBezTo>
                <a:cubicBezTo>
                  <a:pt x="1351348" y="1082285"/>
                  <a:pt x="1373271" y="1093125"/>
                  <a:pt x="1373271" y="1111141"/>
                </a:cubicBezTo>
                <a:cubicBezTo>
                  <a:pt x="1373271" y="1125274"/>
                  <a:pt x="1352120" y="1130086"/>
                  <a:pt x="1343291" y="1141122"/>
                </a:cubicBezTo>
                <a:cubicBezTo>
                  <a:pt x="1332037" y="1155190"/>
                  <a:pt x="1323304" y="1171102"/>
                  <a:pt x="1313311" y="1186092"/>
                </a:cubicBezTo>
                <a:cubicBezTo>
                  <a:pt x="1283331" y="1276034"/>
                  <a:pt x="1293324" y="1196086"/>
                  <a:pt x="1343291" y="1246053"/>
                </a:cubicBezTo>
                <a:cubicBezTo>
                  <a:pt x="1354464" y="1257226"/>
                  <a:pt x="1353284" y="1276033"/>
                  <a:pt x="1358281" y="1291023"/>
                </a:cubicBezTo>
                <a:cubicBezTo>
                  <a:pt x="1348288" y="1301017"/>
                  <a:pt x="1342434" y="1321004"/>
                  <a:pt x="1328301" y="1321004"/>
                </a:cubicBezTo>
                <a:cubicBezTo>
                  <a:pt x="1314168" y="1321004"/>
                  <a:pt x="1311956" y="1294742"/>
                  <a:pt x="1298321" y="1291023"/>
                </a:cubicBezTo>
                <a:cubicBezTo>
                  <a:pt x="1254668" y="1279118"/>
                  <a:pt x="1208380" y="1281030"/>
                  <a:pt x="1163409" y="1276033"/>
                </a:cubicBezTo>
                <a:cubicBezTo>
                  <a:pt x="1138425" y="1251049"/>
                  <a:pt x="1121977" y="1212255"/>
                  <a:pt x="1088458" y="1201082"/>
                </a:cubicBezTo>
                <a:cubicBezTo>
                  <a:pt x="1073468" y="1196085"/>
                  <a:pt x="1057621" y="1193158"/>
                  <a:pt x="1043488" y="1186092"/>
                </a:cubicBezTo>
                <a:cubicBezTo>
                  <a:pt x="1005665" y="1167181"/>
                  <a:pt x="996424" y="1154019"/>
                  <a:pt x="968537" y="1126131"/>
                </a:cubicBezTo>
                <a:cubicBezTo>
                  <a:pt x="963540" y="1141121"/>
                  <a:pt x="955507" y="1155423"/>
                  <a:pt x="953547" y="1171102"/>
                </a:cubicBezTo>
                <a:cubicBezTo>
                  <a:pt x="945466" y="1235748"/>
                  <a:pt x="960469" y="1304620"/>
                  <a:pt x="938557" y="1365974"/>
                </a:cubicBezTo>
                <a:cubicBezTo>
                  <a:pt x="931628" y="1385376"/>
                  <a:pt x="898708" y="1376495"/>
                  <a:pt x="878596" y="1380964"/>
                </a:cubicBezTo>
                <a:cubicBezTo>
                  <a:pt x="853724" y="1386491"/>
                  <a:pt x="828629" y="1390957"/>
                  <a:pt x="803645" y="1395954"/>
                </a:cubicBezTo>
                <a:cubicBezTo>
                  <a:pt x="793652" y="1405948"/>
                  <a:pt x="787798" y="1425935"/>
                  <a:pt x="773665" y="1425935"/>
                </a:cubicBezTo>
                <a:cubicBezTo>
                  <a:pt x="755649" y="1425935"/>
                  <a:pt x="740228" y="1409794"/>
                  <a:pt x="728694" y="1395954"/>
                </a:cubicBezTo>
                <a:cubicBezTo>
                  <a:pt x="714389" y="1378788"/>
                  <a:pt x="707013" y="1356742"/>
                  <a:pt x="698714" y="1335994"/>
                </a:cubicBezTo>
                <a:cubicBezTo>
                  <a:pt x="686977" y="1306652"/>
                  <a:pt x="691080" y="1268399"/>
                  <a:pt x="668734" y="1246053"/>
                </a:cubicBezTo>
                <a:cubicBezTo>
                  <a:pt x="624185" y="1201504"/>
                  <a:pt x="652464" y="1219500"/>
                  <a:pt x="578793" y="1201082"/>
                </a:cubicBezTo>
                <a:cubicBezTo>
                  <a:pt x="583790" y="1221069"/>
                  <a:pt x="580913" y="1244955"/>
                  <a:pt x="593783" y="1261043"/>
                </a:cubicBezTo>
                <a:cubicBezTo>
                  <a:pt x="603654" y="1273381"/>
                  <a:pt x="625204" y="1267904"/>
                  <a:pt x="638753" y="1276033"/>
                </a:cubicBezTo>
                <a:cubicBezTo>
                  <a:pt x="650872" y="1283304"/>
                  <a:pt x="658740" y="1296020"/>
                  <a:pt x="668734" y="1306013"/>
                </a:cubicBezTo>
                <a:cubicBezTo>
                  <a:pt x="673731" y="1321003"/>
                  <a:pt x="683724" y="1335183"/>
                  <a:pt x="683724" y="1350984"/>
                </a:cubicBezTo>
                <a:cubicBezTo>
                  <a:pt x="683724" y="1396231"/>
                  <a:pt x="680639" y="1442242"/>
                  <a:pt x="668734" y="1485895"/>
                </a:cubicBezTo>
                <a:cubicBezTo>
                  <a:pt x="665015" y="1499530"/>
                  <a:pt x="649789" y="1507047"/>
                  <a:pt x="638753" y="1515876"/>
                </a:cubicBezTo>
                <a:cubicBezTo>
                  <a:pt x="597241" y="1549086"/>
                  <a:pt x="596310" y="1545014"/>
                  <a:pt x="548812" y="1560846"/>
                </a:cubicBezTo>
                <a:cubicBezTo>
                  <a:pt x="553809" y="1530866"/>
                  <a:pt x="548723" y="1497294"/>
                  <a:pt x="563803" y="1470905"/>
                </a:cubicBezTo>
                <a:cubicBezTo>
                  <a:pt x="571642" y="1457186"/>
                  <a:pt x="597600" y="1467088"/>
                  <a:pt x="608773" y="1455915"/>
                </a:cubicBezTo>
                <a:cubicBezTo>
                  <a:pt x="619946" y="1444742"/>
                  <a:pt x="618766" y="1425935"/>
                  <a:pt x="623763" y="1410945"/>
                </a:cubicBezTo>
                <a:cubicBezTo>
                  <a:pt x="613770" y="1400951"/>
                  <a:pt x="604819" y="1389793"/>
                  <a:pt x="593783" y="1380964"/>
                </a:cubicBezTo>
                <a:cubicBezTo>
                  <a:pt x="579715" y="1369709"/>
                  <a:pt x="560067" y="1365052"/>
                  <a:pt x="548812" y="1350984"/>
                </a:cubicBezTo>
                <a:cubicBezTo>
                  <a:pt x="538941" y="1338645"/>
                  <a:pt x="540888" y="1320146"/>
                  <a:pt x="533822" y="1306013"/>
                </a:cubicBezTo>
                <a:cubicBezTo>
                  <a:pt x="525765" y="1289899"/>
                  <a:pt x="513835" y="1276033"/>
                  <a:pt x="503842" y="1261043"/>
                </a:cubicBezTo>
                <a:cubicBezTo>
                  <a:pt x="488852" y="1266040"/>
                  <a:pt x="474200" y="1272201"/>
                  <a:pt x="458871" y="1276033"/>
                </a:cubicBezTo>
                <a:cubicBezTo>
                  <a:pt x="434154" y="1282212"/>
                  <a:pt x="404032" y="1275381"/>
                  <a:pt x="383921" y="1291023"/>
                </a:cubicBezTo>
                <a:cubicBezTo>
                  <a:pt x="355479" y="1313144"/>
                  <a:pt x="323960" y="1380964"/>
                  <a:pt x="323960" y="1380964"/>
                </a:cubicBezTo>
                <a:cubicBezTo>
                  <a:pt x="318963" y="1415941"/>
                  <a:pt x="326129" y="1455009"/>
                  <a:pt x="308970" y="1485895"/>
                </a:cubicBezTo>
                <a:cubicBezTo>
                  <a:pt x="300550" y="1501051"/>
                  <a:pt x="223771" y="1524289"/>
                  <a:pt x="204039" y="1530866"/>
                </a:cubicBezTo>
                <a:cubicBezTo>
                  <a:pt x="172125" y="1562779"/>
                  <a:pt x="169351" y="1575836"/>
                  <a:pt x="114098" y="1575836"/>
                </a:cubicBezTo>
                <a:cubicBezTo>
                  <a:pt x="98297" y="1575836"/>
                  <a:pt x="84117" y="1565843"/>
                  <a:pt x="69127" y="1560846"/>
                </a:cubicBezTo>
                <a:cubicBezTo>
                  <a:pt x="22666" y="1421463"/>
                  <a:pt x="9215" y="1418222"/>
                  <a:pt x="54137" y="1216072"/>
                </a:cubicBezTo>
                <a:cubicBezTo>
                  <a:pt x="57565" y="1200647"/>
                  <a:pt x="84118" y="1206079"/>
                  <a:pt x="99108" y="1201082"/>
                </a:cubicBezTo>
                <a:cubicBezTo>
                  <a:pt x="119095" y="1206079"/>
                  <a:pt x="138747" y="1219459"/>
                  <a:pt x="159068" y="1216072"/>
                </a:cubicBezTo>
                <a:cubicBezTo>
                  <a:pt x="173009" y="1213749"/>
                  <a:pt x="186277" y="1199950"/>
                  <a:pt x="189049" y="1186092"/>
                </a:cubicBezTo>
                <a:cubicBezTo>
                  <a:pt x="195535" y="1153662"/>
                  <a:pt x="162023" y="1129087"/>
                  <a:pt x="144078" y="1111141"/>
                </a:cubicBezTo>
                <a:cubicBezTo>
                  <a:pt x="149075" y="1081161"/>
                  <a:pt x="148396" y="1049659"/>
                  <a:pt x="159068" y="1021200"/>
                </a:cubicBezTo>
                <a:cubicBezTo>
                  <a:pt x="164030" y="1007967"/>
                  <a:pt x="189049" y="1005353"/>
                  <a:pt x="189049" y="991220"/>
                </a:cubicBezTo>
                <a:cubicBezTo>
                  <a:pt x="189049" y="959618"/>
                  <a:pt x="159068" y="901279"/>
                  <a:pt x="159068" y="901279"/>
                </a:cubicBezTo>
                <a:cubicBezTo>
                  <a:pt x="144078" y="911272"/>
                  <a:pt x="126837" y="918520"/>
                  <a:pt x="114098" y="931259"/>
                </a:cubicBezTo>
                <a:cubicBezTo>
                  <a:pt x="14164" y="1031193"/>
                  <a:pt x="159065" y="926264"/>
                  <a:pt x="39147" y="1006210"/>
                </a:cubicBezTo>
                <a:cubicBezTo>
                  <a:pt x="15384" y="934920"/>
                  <a:pt x="0" y="909207"/>
                  <a:pt x="39147" y="811338"/>
                </a:cubicBezTo>
                <a:cubicBezTo>
                  <a:pt x="52269" y="778533"/>
                  <a:pt x="114098" y="736387"/>
                  <a:pt x="114098" y="736387"/>
                </a:cubicBezTo>
                <a:cubicBezTo>
                  <a:pt x="119095" y="721397"/>
                  <a:pt x="125989" y="706911"/>
                  <a:pt x="129088" y="691417"/>
                </a:cubicBezTo>
                <a:cubicBezTo>
                  <a:pt x="136017" y="656771"/>
                  <a:pt x="128277" y="618087"/>
                  <a:pt x="144078" y="586485"/>
                </a:cubicBezTo>
                <a:cubicBezTo>
                  <a:pt x="151144" y="572352"/>
                  <a:pt x="174059" y="576492"/>
                  <a:pt x="189049" y="571495"/>
                </a:cubicBezTo>
                <a:cubicBezTo>
                  <a:pt x="204039" y="576492"/>
                  <a:pt x="220470" y="578355"/>
                  <a:pt x="234019" y="586485"/>
                </a:cubicBezTo>
                <a:cubicBezTo>
                  <a:pt x="281494" y="614970"/>
                  <a:pt x="252462" y="617222"/>
                  <a:pt x="278990" y="661436"/>
                </a:cubicBezTo>
                <a:cubicBezTo>
                  <a:pt x="286261" y="673555"/>
                  <a:pt x="298977" y="681423"/>
                  <a:pt x="308970" y="691417"/>
                </a:cubicBezTo>
                <a:cubicBezTo>
                  <a:pt x="313967" y="756374"/>
                  <a:pt x="298903" y="826151"/>
                  <a:pt x="323960" y="886289"/>
                </a:cubicBezTo>
                <a:cubicBezTo>
                  <a:pt x="331884" y="905306"/>
                  <a:pt x="367833" y="884169"/>
                  <a:pt x="383921" y="871299"/>
                </a:cubicBezTo>
                <a:cubicBezTo>
                  <a:pt x="396260" y="861428"/>
                  <a:pt x="393914" y="841318"/>
                  <a:pt x="398911" y="826328"/>
                </a:cubicBezTo>
                <a:cubicBezTo>
                  <a:pt x="377723" y="720387"/>
                  <a:pt x="391979" y="775550"/>
                  <a:pt x="353940" y="661436"/>
                </a:cubicBezTo>
                <a:lnTo>
                  <a:pt x="338950" y="616466"/>
                </a:lnTo>
                <a:cubicBezTo>
                  <a:pt x="343947" y="581489"/>
                  <a:pt x="342767" y="545054"/>
                  <a:pt x="353940" y="511535"/>
                </a:cubicBezTo>
                <a:cubicBezTo>
                  <a:pt x="365652" y="476399"/>
                  <a:pt x="403429" y="479295"/>
                  <a:pt x="428891" y="466564"/>
                </a:cubicBezTo>
                <a:cubicBezTo>
                  <a:pt x="445005" y="458507"/>
                  <a:pt x="458872" y="446577"/>
                  <a:pt x="473862" y="436584"/>
                </a:cubicBezTo>
                <a:cubicBezTo>
                  <a:pt x="478859" y="406604"/>
                  <a:pt x="479241" y="375477"/>
                  <a:pt x="488852" y="346643"/>
                </a:cubicBezTo>
                <a:cubicBezTo>
                  <a:pt x="510089" y="282932"/>
                  <a:pt x="561301" y="289184"/>
                  <a:pt x="608773" y="241712"/>
                </a:cubicBezTo>
                <a:cubicBezTo>
                  <a:pt x="631327" y="219158"/>
                  <a:pt x="677177" y="165469"/>
                  <a:pt x="713704" y="151771"/>
                </a:cubicBezTo>
                <a:cubicBezTo>
                  <a:pt x="737560" y="142825"/>
                  <a:pt x="763671" y="141778"/>
                  <a:pt x="788655" y="136781"/>
                </a:cubicBezTo>
                <a:cubicBezTo>
                  <a:pt x="808642" y="141778"/>
                  <a:pt x="831474" y="140343"/>
                  <a:pt x="848616" y="151771"/>
                </a:cubicBezTo>
                <a:cubicBezTo>
                  <a:pt x="878014" y="171370"/>
                  <a:pt x="890048" y="215549"/>
                  <a:pt x="923567" y="226722"/>
                </a:cubicBezTo>
                <a:cubicBezTo>
                  <a:pt x="938557" y="231719"/>
                  <a:pt x="953112" y="238284"/>
                  <a:pt x="968537" y="241712"/>
                </a:cubicBezTo>
                <a:cubicBezTo>
                  <a:pt x="1035823" y="256664"/>
                  <a:pt x="1128440" y="264475"/>
                  <a:pt x="1193390" y="271692"/>
                </a:cubicBezTo>
                <a:cubicBezTo>
                  <a:pt x="1223370" y="266695"/>
                  <a:pt x="1259597" y="275689"/>
                  <a:pt x="1283330" y="256702"/>
                </a:cubicBezTo>
                <a:cubicBezTo>
                  <a:pt x="1295669" y="246831"/>
                  <a:pt x="1282473" y="218798"/>
                  <a:pt x="1268340" y="211731"/>
                </a:cubicBezTo>
                <a:cubicBezTo>
                  <a:pt x="1236738" y="195930"/>
                  <a:pt x="1198386" y="201738"/>
                  <a:pt x="1163409" y="196741"/>
                </a:cubicBezTo>
                <a:cubicBezTo>
                  <a:pt x="1151245" y="160249"/>
                  <a:pt x="1132407" y="130562"/>
                  <a:pt x="1163409" y="91810"/>
                </a:cubicBezTo>
                <a:cubicBezTo>
                  <a:pt x="1173280" y="79471"/>
                  <a:pt x="1193390" y="81817"/>
                  <a:pt x="1208380" y="76820"/>
                </a:cubicBezTo>
                <a:cubicBezTo>
                  <a:pt x="1213377" y="61830"/>
                  <a:pt x="1210512" y="41033"/>
                  <a:pt x="1223370" y="31849"/>
                </a:cubicBezTo>
                <a:cubicBezTo>
                  <a:pt x="1249086" y="13481"/>
                  <a:pt x="1313311" y="1869"/>
                  <a:pt x="1313311" y="1869"/>
                </a:cubicBezTo>
                <a:cubicBezTo>
                  <a:pt x="1343291" y="6866"/>
                  <a:pt x="1377963" y="0"/>
                  <a:pt x="1403252" y="16859"/>
                </a:cubicBezTo>
                <a:cubicBezTo>
                  <a:pt x="1416399" y="25624"/>
                  <a:pt x="1371830" y="23719"/>
                  <a:pt x="1358281" y="31849"/>
                </a:cubicBezTo>
                <a:cubicBezTo>
                  <a:pt x="1346162" y="39120"/>
                  <a:pt x="1336781" y="50524"/>
                  <a:pt x="1328301" y="61830"/>
                </a:cubicBezTo>
                <a:cubicBezTo>
                  <a:pt x="1306682" y="90656"/>
                  <a:pt x="1268340" y="151771"/>
                  <a:pt x="1268340" y="151771"/>
                </a:cubicBezTo>
                <a:cubicBezTo>
                  <a:pt x="1297670" y="298422"/>
                  <a:pt x="1247867" y="172653"/>
                  <a:pt x="1403252" y="241712"/>
                </a:cubicBezTo>
                <a:cubicBezTo>
                  <a:pt x="1417691" y="248129"/>
                  <a:pt x="1411176" y="272549"/>
                  <a:pt x="1418242" y="286682"/>
                </a:cubicBezTo>
                <a:cubicBezTo>
                  <a:pt x="1421402" y="293002"/>
                  <a:pt x="1428235" y="296675"/>
                  <a:pt x="1433232" y="301672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5880466" y="882747"/>
            <a:ext cx="130808" cy="102292"/>
          </a:xfrm>
          <a:custGeom>
            <a:avLst/>
            <a:gdLst>
              <a:gd name="connsiteX0" fmla="*/ 217920 w 250399"/>
              <a:gd name="connsiteY0" fmla="*/ 34926 h 184828"/>
              <a:gd name="connsiteX1" fmla="*/ 53028 w 250399"/>
              <a:gd name="connsiteY1" fmla="*/ 64906 h 184828"/>
              <a:gd name="connsiteX2" fmla="*/ 8057 w 250399"/>
              <a:gd name="connsiteY2" fmla="*/ 79896 h 184828"/>
              <a:gd name="connsiteX3" fmla="*/ 23047 w 250399"/>
              <a:gd name="connsiteY3" fmla="*/ 154847 h 184828"/>
              <a:gd name="connsiteX4" fmla="*/ 112988 w 250399"/>
              <a:gd name="connsiteY4" fmla="*/ 184828 h 184828"/>
              <a:gd name="connsiteX5" fmla="*/ 187939 w 250399"/>
              <a:gd name="connsiteY5" fmla="*/ 169837 h 184828"/>
              <a:gd name="connsiteX6" fmla="*/ 202929 w 250399"/>
              <a:gd name="connsiteY6" fmla="*/ 124867 h 184828"/>
              <a:gd name="connsiteX7" fmla="*/ 247900 w 250399"/>
              <a:gd name="connsiteY7" fmla="*/ 109877 h 184828"/>
              <a:gd name="connsiteX8" fmla="*/ 217920 w 250399"/>
              <a:gd name="connsiteY8" fmla="*/ 34926 h 18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399" h="184828">
                <a:moveTo>
                  <a:pt x="217920" y="34926"/>
                </a:moveTo>
                <a:cubicBezTo>
                  <a:pt x="185441" y="27431"/>
                  <a:pt x="107653" y="53201"/>
                  <a:pt x="53028" y="64906"/>
                </a:cubicBezTo>
                <a:cubicBezTo>
                  <a:pt x="37578" y="68217"/>
                  <a:pt x="13054" y="64906"/>
                  <a:pt x="8057" y="79896"/>
                </a:cubicBezTo>
                <a:cubicBezTo>
                  <a:pt x="0" y="104067"/>
                  <a:pt x="5031" y="136831"/>
                  <a:pt x="23047" y="154847"/>
                </a:cubicBezTo>
                <a:cubicBezTo>
                  <a:pt x="45393" y="177193"/>
                  <a:pt x="112988" y="184828"/>
                  <a:pt x="112988" y="184828"/>
                </a:cubicBezTo>
                <a:cubicBezTo>
                  <a:pt x="137972" y="179831"/>
                  <a:pt x="166740" y="183970"/>
                  <a:pt x="187939" y="169837"/>
                </a:cubicBezTo>
                <a:cubicBezTo>
                  <a:pt x="201086" y="161072"/>
                  <a:pt x="191756" y="136040"/>
                  <a:pt x="202929" y="124867"/>
                </a:cubicBezTo>
                <a:cubicBezTo>
                  <a:pt x="214102" y="113694"/>
                  <a:pt x="232910" y="114874"/>
                  <a:pt x="247900" y="109877"/>
                </a:cubicBezTo>
                <a:cubicBezTo>
                  <a:pt x="232203" y="0"/>
                  <a:pt x="250399" y="42421"/>
                  <a:pt x="217920" y="34926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62240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9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8" grpId="0"/>
      <p:bldP spid="8" grpId="2"/>
      <p:bldP spid="9" grpId="0"/>
      <p:bldP spid="10" grpId="0" animBg="1"/>
      <p:bldP spid="11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plaque">
            <a:avLst>
              <a:gd name="adj" fmla="val 16667"/>
            </a:avLst>
          </a:prstGeom>
          <a:gradFill rotWithShape="1">
            <a:gsLst>
              <a:gs pos="0">
                <a:srgbClr val="3333CC"/>
              </a:gs>
              <a:gs pos="100000">
                <a:srgbClr val="18185E"/>
              </a:gs>
            </a:gsLst>
            <a:lin ang="5400000" scaled="1"/>
          </a:gradFill>
          <a:ln w="38100" cmpd="dbl">
            <a:solidFill>
              <a:srgbClr val="FFFF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387" name="WordArt 3"/>
          <p:cNvSpPr>
            <a:spLocks noChangeArrowheads="1" noChangeShapeType="1" noTextEdit="1"/>
          </p:cNvSpPr>
          <p:nvPr/>
        </p:nvSpPr>
        <p:spPr bwMode="auto">
          <a:xfrm>
            <a:off x="2362200" y="152400"/>
            <a:ext cx="1524000" cy="152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ArialH"/>
              </a:rPr>
              <a:t> ch­¬ng x :</a:t>
            </a:r>
          </a:p>
        </p:txBody>
      </p:sp>
      <p:sp>
        <p:nvSpPr>
          <p:cNvPr id="16388" name="WordArt 4"/>
          <p:cNvSpPr>
            <a:spLocks noChangeArrowheads="1" noChangeShapeType="1" noTextEdit="1"/>
          </p:cNvSpPr>
          <p:nvPr/>
        </p:nvSpPr>
        <p:spPr bwMode="auto">
          <a:xfrm>
            <a:off x="4114800" y="76200"/>
            <a:ext cx="2647950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ArialH"/>
              </a:rPr>
              <a:t>  ch©u ©u</a:t>
            </a:r>
          </a:p>
        </p:txBody>
      </p:sp>
      <p:sp>
        <p:nvSpPr>
          <p:cNvPr id="16389" name="WordArt 5"/>
          <p:cNvSpPr>
            <a:spLocks noChangeArrowheads="1" noChangeShapeType="1" noTextEdit="1"/>
          </p:cNvSpPr>
          <p:nvPr/>
        </p:nvSpPr>
        <p:spPr bwMode="auto">
          <a:xfrm>
            <a:off x="2209800" y="457200"/>
            <a:ext cx="5181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l-PL" sz="1800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kern="10" dirty="0" err="1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pl-PL" sz="1800" kern="10" dirty="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800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51:  </a:t>
            </a:r>
            <a:r>
              <a:rPr lang="en-US" sz="1800" kern="10" dirty="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THIÊN NHIÊN CHÂU ÂU</a:t>
            </a:r>
            <a:endParaRPr lang="en-US" sz="1800" kern="10" dirty="0">
              <a:ln w="19050">
                <a:solidFill>
                  <a:schemeClr val="bg1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90" name="Oval 7"/>
          <p:cNvSpPr>
            <a:spLocks noChangeArrowheads="1"/>
          </p:cNvSpPr>
          <p:nvPr/>
        </p:nvSpPr>
        <p:spPr bwMode="auto">
          <a:xfrm>
            <a:off x="76200" y="914400"/>
            <a:ext cx="304800" cy="3048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>
                <a:latin typeface="Arial" charset="0"/>
              </a:rPr>
              <a:t>   </a:t>
            </a:r>
            <a:r>
              <a:rPr lang="en-US" sz="1800">
                <a:solidFill>
                  <a:schemeClr val="bg1"/>
                </a:solidFill>
                <a:latin typeface="Arial" charset="0"/>
              </a:rPr>
              <a:t>1</a:t>
            </a:r>
            <a:r>
              <a:rPr lang="en-US" sz="1800">
                <a:latin typeface="Arial" charset="0"/>
              </a:rPr>
              <a:t>   </a:t>
            </a:r>
          </a:p>
        </p:txBody>
      </p:sp>
      <p:sp>
        <p:nvSpPr>
          <p:cNvPr id="16391" name="Text Box 126"/>
          <p:cNvSpPr txBox="1">
            <a:spLocks noChangeArrowheads="1"/>
          </p:cNvSpPr>
          <p:nvPr/>
        </p:nvSpPr>
        <p:spPr bwMode="auto">
          <a:xfrm>
            <a:off x="4800600" y="5334000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1800" b="0">
              <a:latin typeface=".VnArial" pitchFamily="34" charset="0"/>
            </a:endParaRPr>
          </a:p>
        </p:txBody>
      </p:sp>
      <p:sp>
        <p:nvSpPr>
          <p:cNvPr id="89217" name="Oval 129"/>
          <p:cNvSpPr>
            <a:spLocks noChangeArrowheads="1"/>
          </p:cNvSpPr>
          <p:nvPr/>
        </p:nvSpPr>
        <p:spPr bwMode="auto">
          <a:xfrm>
            <a:off x="76200" y="914400"/>
            <a:ext cx="304800" cy="3048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>
                <a:latin typeface="Arial" charset="0"/>
              </a:rPr>
              <a:t>   </a:t>
            </a:r>
            <a:r>
              <a:rPr lang="en-US" sz="1800">
                <a:solidFill>
                  <a:schemeClr val="bg1"/>
                </a:solidFill>
                <a:latin typeface="Arial" charset="0"/>
              </a:rPr>
              <a:t>1</a:t>
            </a:r>
            <a:r>
              <a:rPr lang="en-US" sz="1800">
                <a:latin typeface="Arial" charset="0"/>
              </a:rPr>
              <a:t>   </a:t>
            </a:r>
          </a:p>
        </p:txBody>
      </p:sp>
      <p:sp>
        <p:nvSpPr>
          <p:cNvPr id="16394" name="Text Box 133"/>
          <p:cNvSpPr txBox="1">
            <a:spLocks noChangeArrowheads="1"/>
          </p:cNvSpPr>
          <p:nvPr/>
        </p:nvSpPr>
        <p:spPr bwMode="auto">
          <a:xfrm>
            <a:off x="304800" y="683366"/>
            <a:ext cx="30131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</a:rPr>
              <a:t>Vị trí, </a:t>
            </a:r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</a:rPr>
              <a:t>địa</a:t>
            </a: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</a:rPr>
              <a:t>hình</a:t>
            </a:r>
            <a:endParaRPr lang="en-US" sz="2800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8" name="Oval 129"/>
          <p:cNvSpPr>
            <a:spLocks noChangeArrowheads="1"/>
          </p:cNvSpPr>
          <p:nvPr/>
        </p:nvSpPr>
        <p:spPr bwMode="auto">
          <a:xfrm>
            <a:off x="91441" y="1288886"/>
            <a:ext cx="304800" cy="3048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dirty="0">
                <a:latin typeface="Arial" charset="0"/>
              </a:rPr>
              <a:t>   </a:t>
            </a:r>
            <a:r>
              <a:rPr lang="en-US" dirty="0">
                <a:solidFill>
                  <a:schemeClr val="bg1"/>
                </a:solidFill>
                <a:latin typeface="Arial" charset="0"/>
              </a:rPr>
              <a:t>2</a:t>
            </a:r>
            <a:r>
              <a:rPr lang="en-US" sz="1800" dirty="0" smtClean="0">
                <a:latin typeface="Arial" charset="0"/>
              </a:rPr>
              <a:t>   </a:t>
            </a:r>
            <a:endParaRPr lang="en-US" sz="1800" dirty="0">
              <a:latin typeface="Arial" charset="0"/>
            </a:endParaRPr>
          </a:p>
        </p:txBody>
      </p:sp>
      <p:sp>
        <p:nvSpPr>
          <p:cNvPr id="19" name="Text Box 133"/>
          <p:cNvSpPr txBox="1">
            <a:spLocks noChangeArrowheads="1"/>
          </p:cNvSpPr>
          <p:nvPr/>
        </p:nvSpPr>
        <p:spPr bwMode="auto">
          <a:xfrm>
            <a:off x="529049" y="1136230"/>
            <a:ext cx="45589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u="sng" dirty="0" err="1" smtClean="0">
                <a:solidFill>
                  <a:srgbClr val="FF0000"/>
                </a:solidFill>
                <a:latin typeface="Times New Roman" pitchFamily="18" charset="0"/>
              </a:rPr>
              <a:t>Khí</a:t>
            </a: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itchFamily="18" charset="0"/>
              </a:rPr>
              <a:t>hậu</a:t>
            </a: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itchFamily="18" charset="0"/>
              </a:rPr>
              <a:t>sông</a:t>
            </a: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itchFamily="18" charset="0"/>
              </a:rPr>
              <a:t>ngòi</a:t>
            </a: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</a:rPr>
              <a:t>, 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itchFamily="18" charset="0"/>
              </a:rPr>
              <a:t>thực</a:t>
            </a: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itchFamily="18" charset="0"/>
              </a:rPr>
              <a:t>vật</a:t>
            </a:r>
            <a:endParaRPr lang="en-US" sz="2800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5" name="Text Box 134"/>
          <p:cNvSpPr txBox="1">
            <a:spLocks noChangeArrowheads="1"/>
          </p:cNvSpPr>
          <p:nvPr/>
        </p:nvSpPr>
        <p:spPr bwMode="auto">
          <a:xfrm>
            <a:off x="304800" y="1645926"/>
            <a:ext cx="30131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</a:rPr>
              <a:t>a.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itchFamily="18" charset="0"/>
              </a:rPr>
              <a:t>Khí</a:t>
            </a: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itchFamily="18" charset="0"/>
              </a:rPr>
              <a:t>hậu</a:t>
            </a:r>
            <a:endParaRPr lang="en-US" sz="2800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4" name="Text Box 134"/>
          <p:cNvSpPr txBox="1">
            <a:spLocks noChangeArrowheads="1"/>
          </p:cNvSpPr>
          <p:nvPr/>
        </p:nvSpPr>
        <p:spPr bwMode="auto">
          <a:xfrm>
            <a:off x="274320" y="2111847"/>
            <a:ext cx="30131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</a:rPr>
              <a:t>b.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itchFamily="18" charset="0"/>
              </a:rPr>
              <a:t>Sông</a:t>
            </a: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itchFamily="18" charset="0"/>
              </a:rPr>
              <a:t>ngòi</a:t>
            </a:r>
            <a:endParaRPr lang="en-US" sz="2800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6" name="Text Box 134"/>
          <p:cNvSpPr txBox="1">
            <a:spLocks noChangeArrowheads="1"/>
          </p:cNvSpPr>
          <p:nvPr/>
        </p:nvSpPr>
        <p:spPr bwMode="auto">
          <a:xfrm>
            <a:off x="296088" y="3087207"/>
            <a:ext cx="848215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Thảm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Nam,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28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endParaRPr lang="en-CA" sz="28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cứng</a:t>
            </a:r>
            <a:endParaRPr lang="en-US" sz="28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Nam: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endParaRPr lang="en-US" sz="28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 Box 134"/>
          <p:cNvSpPr txBox="1">
            <a:spLocks noChangeArrowheads="1"/>
          </p:cNvSpPr>
          <p:nvPr/>
        </p:nvSpPr>
        <p:spPr bwMode="auto">
          <a:xfrm>
            <a:off x="322216" y="2551633"/>
            <a:ext cx="30131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</a:rPr>
              <a:t>c.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itchFamily="18" charset="0"/>
              </a:rPr>
              <a:t>Thực</a:t>
            </a: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itchFamily="18" charset="0"/>
              </a:rPr>
              <a:t>vật</a:t>
            </a:r>
            <a:endParaRPr lang="en-US" sz="2800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1295400" y="1295400"/>
            <a:ext cx="5257800" cy="457200"/>
            <a:chOff x="1676400" y="990600"/>
            <a:chExt cx="5257800" cy="457200"/>
          </a:xfrm>
          <a:solidFill>
            <a:srgbClr val="FFFFCC"/>
          </a:solidFill>
        </p:grpSpPr>
        <p:sp>
          <p:nvSpPr>
            <p:cNvPr id="21585" name="Oval 5"/>
            <p:cNvSpPr>
              <a:spLocks noChangeArrowheads="1"/>
            </p:cNvSpPr>
            <p:nvPr/>
          </p:nvSpPr>
          <p:spPr bwMode="auto">
            <a:xfrm>
              <a:off x="1676400" y="990600"/>
              <a:ext cx="457200" cy="457200"/>
            </a:xfrm>
            <a:prstGeom prst="ellipse">
              <a:avLst/>
            </a:prstGeom>
            <a:grpFill/>
            <a:ln w="57150">
              <a:solidFill>
                <a:srgbClr val="8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21586" name="Oval 5"/>
            <p:cNvSpPr>
              <a:spLocks noChangeArrowheads="1"/>
            </p:cNvSpPr>
            <p:nvPr/>
          </p:nvSpPr>
          <p:spPr bwMode="auto">
            <a:xfrm>
              <a:off x="2209800" y="990600"/>
              <a:ext cx="457200" cy="457200"/>
            </a:xfrm>
            <a:prstGeom prst="ellipse">
              <a:avLst/>
            </a:prstGeom>
            <a:grpFill/>
            <a:ln w="57150">
              <a:solidFill>
                <a:srgbClr val="8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21587" name="Oval 5"/>
            <p:cNvSpPr>
              <a:spLocks noChangeArrowheads="1"/>
            </p:cNvSpPr>
            <p:nvPr/>
          </p:nvSpPr>
          <p:spPr bwMode="auto">
            <a:xfrm>
              <a:off x="2743200" y="990600"/>
              <a:ext cx="457200" cy="457200"/>
            </a:xfrm>
            <a:prstGeom prst="ellipse">
              <a:avLst/>
            </a:prstGeom>
            <a:grpFill/>
            <a:ln w="57150">
              <a:solidFill>
                <a:srgbClr val="8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1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21588" name="Oval 5"/>
            <p:cNvSpPr>
              <a:spLocks noChangeArrowheads="1"/>
            </p:cNvSpPr>
            <p:nvPr/>
          </p:nvSpPr>
          <p:spPr bwMode="auto">
            <a:xfrm>
              <a:off x="5410200" y="990600"/>
              <a:ext cx="457200" cy="457200"/>
            </a:xfrm>
            <a:prstGeom prst="ellipse">
              <a:avLst/>
            </a:prstGeom>
            <a:grpFill/>
            <a:ln w="57150">
              <a:solidFill>
                <a:srgbClr val="8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1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21589" name="Oval 5"/>
            <p:cNvSpPr>
              <a:spLocks noChangeArrowheads="1"/>
            </p:cNvSpPr>
            <p:nvPr/>
          </p:nvSpPr>
          <p:spPr bwMode="auto">
            <a:xfrm>
              <a:off x="4876800" y="990600"/>
              <a:ext cx="457200" cy="457200"/>
            </a:xfrm>
            <a:prstGeom prst="ellipse">
              <a:avLst/>
            </a:prstGeom>
            <a:grpFill/>
            <a:ln w="57150">
              <a:solidFill>
                <a:srgbClr val="8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1">
                  <a:solidFill>
                    <a:srgbClr val="FF0000"/>
                  </a:solidFill>
                </a:rPr>
                <a:t>N</a:t>
              </a:r>
            </a:p>
          </p:txBody>
        </p:sp>
        <p:sp>
          <p:nvSpPr>
            <p:cNvPr id="21590" name="Oval 5"/>
            <p:cNvSpPr>
              <a:spLocks noChangeArrowheads="1"/>
            </p:cNvSpPr>
            <p:nvPr/>
          </p:nvSpPr>
          <p:spPr bwMode="auto">
            <a:xfrm>
              <a:off x="4343400" y="990600"/>
              <a:ext cx="457200" cy="457200"/>
            </a:xfrm>
            <a:prstGeom prst="ellipse">
              <a:avLst/>
            </a:prstGeom>
            <a:grpFill/>
            <a:ln w="57150">
              <a:solidFill>
                <a:srgbClr val="8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1">
                  <a:solidFill>
                    <a:srgbClr val="FF0000"/>
                  </a:solidFill>
                </a:rPr>
                <a:t>I</a:t>
              </a:r>
            </a:p>
          </p:txBody>
        </p:sp>
        <p:sp>
          <p:nvSpPr>
            <p:cNvPr id="21591" name="Oval 5"/>
            <p:cNvSpPr>
              <a:spLocks noChangeArrowheads="1"/>
            </p:cNvSpPr>
            <p:nvPr/>
          </p:nvSpPr>
          <p:spPr bwMode="auto">
            <a:xfrm>
              <a:off x="3276600" y="990600"/>
              <a:ext cx="457200" cy="457200"/>
            </a:xfrm>
            <a:prstGeom prst="ellipse">
              <a:avLst/>
            </a:prstGeom>
            <a:grpFill/>
            <a:ln w="57150">
              <a:solidFill>
                <a:srgbClr val="8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1">
                  <a:solidFill>
                    <a:srgbClr val="FF0000"/>
                  </a:solidFill>
                </a:rPr>
                <a:t>N</a:t>
              </a:r>
            </a:p>
          </p:txBody>
        </p:sp>
        <p:sp>
          <p:nvSpPr>
            <p:cNvPr id="21592" name="Oval 5"/>
            <p:cNvSpPr>
              <a:spLocks noChangeArrowheads="1"/>
            </p:cNvSpPr>
            <p:nvPr/>
          </p:nvSpPr>
          <p:spPr bwMode="auto">
            <a:xfrm>
              <a:off x="3810000" y="990600"/>
              <a:ext cx="457200" cy="457200"/>
            </a:xfrm>
            <a:prstGeom prst="ellipse">
              <a:avLst/>
            </a:prstGeom>
            <a:grpFill/>
            <a:ln w="57150">
              <a:solidFill>
                <a:srgbClr val="8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1">
                  <a:solidFill>
                    <a:srgbClr val="FF0000"/>
                  </a:solidFill>
                </a:rPr>
                <a:t>Đ</a:t>
              </a:r>
            </a:p>
          </p:txBody>
        </p:sp>
        <p:sp>
          <p:nvSpPr>
            <p:cNvPr id="21593" name="Oval 5"/>
            <p:cNvSpPr>
              <a:spLocks noChangeArrowheads="1"/>
            </p:cNvSpPr>
            <p:nvPr/>
          </p:nvSpPr>
          <p:spPr bwMode="auto">
            <a:xfrm>
              <a:off x="6477000" y="990600"/>
              <a:ext cx="457200" cy="457200"/>
            </a:xfrm>
            <a:prstGeom prst="ellipse">
              <a:avLst/>
            </a:prstGeom>
            <a:grpFill/>
            <a:ln w="57150">
              <a:solidFill>
                <a:srgbClr val="8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1">
                  <a:solidFill>
                    <a:srgbClr val="FF0000"/>
                  </a:solidFill>
                </a:rPr>
                <a:t>I</a:t>
              </a:r>
            </a:p>
          </p:txBody>
        </p:sp>
        <p:sp>
          <p:nvSpPr>
            <p:cNvPr id="21594" name="Oval 5"/>
            <p:cNvSpPr>
              <a:spLocks noChangeArrowheads="1"/>
            </p:cNvSpPr>
            <p:nvPr/>
          </p:nvSpPr>
          <p:spPr bwMode="auto">
            <a:xfrm>
              <a:off x="5943600" y="990600"/>
              <a:ext cx="457200" cy="457200"/>
            </a:xfrm>
            <a:prstGeom prst="ellipse">
              <a:avLst/>
            </a:prstGeom>
            <a:grpFill/>
            <a:ln w="57150">
              <a:solidFill>
                <a:srgbClr val="8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1">
                  <a:solidFill>
                    <a:srgbClr val="FF0000"/>
                  </a:solidFill>
                </a:rPr>
                <a:t>V</a:t>
              </a:r>
            </a:p>
          </p:txBody>
        </p:sp>
      </p:grpSp>
      <p:sp>
        <p:nvSpPr>
          <p:cNvPr id="19" name="Cloud 18"/>
          <p:cNvSpPr/>
          <p:nvPr/>
        </p:nvSpPr>
        <p:spPr>
          <a:xfrm>
            <a:off x="0" y="5638800"/>
            <a:ext cx="9144000" cy="1219200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chemeClr val="tx1"/>
                </a:solidFill>
              </a:rPr>
              <a:t>Tên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dãy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núi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phía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Bắc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Châu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Âu</a:t>
            </a:r>
            <a:r>
              <a:rPr lang="en-US" sz="2800" b="1" dirty="0">
                <a:solidFill>
                  <a:schemeClr val="tx1"/>
                </a:solidFill>
              </a:rPr>
              <a:t>?</a:t>
            </a:r>
          </a:p>
        </p:txBody>
      </p:sp>
      <p:grpSp>
        <p:nvGrpSpPr>
          <p:cNvPr id="3" name="Group 77"/>
          <p:cNvGrpSpPr>
            <a:grpSpLocks/>
          </p:cNvGrpSpPr>
          <p:nvPr/>
        </p:nvGrpSpPr>
        <p:grpSpPr bwMode="auto">
          <a:xfrm>
            <a:off x="2438400" y="609600"/>
            <a:ext cx="2057400" cy="457200"/>
            <a:chOff x="2209800" y="1524000"/>
            <a:chExt cx="2057400" cy="457200"/>
          </a:xfrm>
          <a:solidFill>
            <a:srgbClr val="FFFFCC"/>
          </a:solidFill>
        </p:grpSpPr>
        <p:sp>
          <p:nvSpPr>
            <p:cNvPr id="26" name="Oval 5"/>
            <p:cNvSpPr>
              <a:spLocks noChangeArrowheads="1"/>
            </p:cNvSpPr>
            <p:nvPr/>
          </p:nvSpPr>
          <p:spPr bwMode="auto">
            <a:xfrm>
              <a:off x="2209800" y="1524000"/>
              <a:ext cx="457200" cy="457200"/>
            </a:xfrm>
            <a:prstGeom prst="ellipse">
              <a:avLst/>
            </a:prstGeom>
            <a:grpFill/>
            <a:ln w="57150">
              <a:solidFill>
                <a:srgbClr val="8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srgbClr val="FF0000"/>
                  </a:solidFill>
                </a:rPr>
                <a:t>P</a:t>
              </a: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>
              <a:off x="2743200" y="1524000"/>
              <a:ext cx="457200" cy="457200"/>
            </a:xfrm>
            <a:prstGeom prst="ellipse">
              <a:avLst/>
            </a:prstGeom>
            <a:grpFill/>
            <a:ln w="57150">
              <a:solidFill>
                <a:srgbClr val="8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srgbClr val="FF0000"/>
                  </a:solidFill>
                </a:rPr>
                <a:t>H</a:t>
              </a:r>
            </a:p>
          </p:txBody>
        </p:sp>
        <p:sp>
          <p:nvSpPr>
            <p:cNvPr id="28" name="Oval 5"/>
            <p:cNvSpPr>
              <a:spLocks noChangeArrowheads="1"/>
            </p:cNvSpPr>
            <p:nvPr/>
          </p:nvSpPr>
          <p:spPr bwMode="auto">
            <a:xfrm>
              <a:off x="3276600" y="1524000"/>
              <a:ext cx="457200" cy="457200"/>
            </a:xfrm>
            <a:prstGeom prst="ellipse">
              <a:avLst/>
            </a:prstGeom>
            <a:grpFill/>
            <a:ln w="57150">
              <a:solidFill>
                <a:srgbClr val="8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srgbClr val="FF0000"/>
                  </a:solidFill>
                </a:rPr>
                <a:t>I</a:t>
              </a: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>
              <a:off x="3810000" y="1524000"/>
              <a:ext cx="457200" cy="457200"/>
            </a:xfrm>
            <a:prstGeom prst="ellipse">
              <a:avLst/>
            </a:prstGeom>
            <a:grpFill/>
            <a:ln w="57150">
              <a:solidFill>
                <a:srgbClr val="8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srgbClr val="FF0000"/>
                  </a:solidFill>
                </a:rPr>
                <a:t>O</a:t>
              </a:r>
            </a:p>
          </p:txBody>
        </p:sp>
      </p:grpSp>
      <p:grpSp>
        <p:nvGrpSpPr>
          <p:cNvPr id="4" name="Group 71"/>
          <p:cNvGrpSpPr>
            <a:grpSpLocks/>
          </p:cNvGrpSpPr>
          <p:nvPr/>
        </p:nvGrpSpPr>
        <p:grpSpPr bwMode="auto">
          <a:xfrm>
            <a:off x="2743200" y="4343400"/>
            <a:ext cx="2057400" cy="457200"/>
            <a:chOff x="3276600" y="2133600"/>
            <a:chExt cx="2057400" cy="457200"/>
          </a:xfrm>
          <a:solidFill>
            <a:srgbClr val="FFFFCC"/>
          </a:solidFill>
        </p:grpSpPr>
        <p:sp>
          <p:nvSpPr>
            <p:cNvPr id="31" name="Oval 5"/>
            <p:cNvSpPr>
              <a:spLocks noChangeArrowheads="1"/>
            </p:cNvSpPr>
            <p:nvPr/>
          </p:nvSpPr>
          <p:spPr bwMode="auto">
            <a:xfrm>
              <a:off x="3276600" y="2133600"/>
              <a:ext cx="457200" cy="457200"/>
            </a:xfrm>
            <a:prstGeom prst="ellipse">
              <a:avLst/>
            </a:prstGeom>
            <a:grpFill/>
            <a:ln w="57150">
              <a:solidFill>
                <a:srgbClr val="8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32" name="Oval 5"/>
            <p:cNvSpPr>
              <a:spLocks noChangeArrowheads="1"/>
            </p:cNvSpPr>
            <p:nvPr/>
          </p:nvSpPr>
          <p:spPr bwMode="auto">
            <a:xfrm>
              <a:off x="3810000" y="2133600"/>
              <a:ext cx="457200" cy="457200"/>
            </a:xfrm>
            <a:prstGeom prst="ellipse">
              <a:avLst/>
            </a:prstGeom>
            <a:grpFill/>
            <a:ln w="57150">
              <a:solidFill>
                <a:srgbClr val="8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srgbClr val="FF0000"/>
                  </a:solidFill>
                </a:rPr>
                <a:t>N</a:t>
              </a:r>
            </a:p>
          </p:txBody>
        </p:sp>
        <p:sp>
          <p:nvSpPr>
            <p:cNvPr id="33" name="Oval 5"/>
            <p:cNvSpPr>
              <a:spLocks noChangeArrowheads="1"/>
            </p:cNvSpPr>
            <p:nvPr/>
          </p:nvSpPr>
          <p:spPr bwMode="auto">
            <a:xfrm>
              <a:off x="4343400" y="2133600"/>
              <a:ext cx="457200" cy="457200"/>
            </a:xfrm>
            <a:prstGeom prst="ellipse">
              <a:avLst/>
            </a:prstGeom>
            <a:grpFill/>
            <a:ln w="57150">
              <a:solidFill>
                <a:srgbClr val="8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srgbClr val="FF0000"/>
                  </a:solidFill>
                </a:rPr>
                <a:t>P</a:t>
              </a:r>
            </a:p>
          </p:txBody>
        </p:sp>
        <p:sp>
          <p:nvSpPr>
            <p:cNvPr id="34" name="Oval 5"/>
            <p:cNvSpPr>
              <a:spLocks noChangeArrowheads="1"/>
            </p:cNvSpPr>
            <p:nvPr/>
          </p:nvSpPr>
          <p:spPr bwMode="auto">
            <a:xfrm>
              <a:off x="4876800" y="2133600"/>
              <a:ext cx="457200" cy="457200"/>
            </a:xfrm>
            <a:prstGeom prst="ellipse">
              <a:avLst/>
            </a:prstGeom>
            <a:grpFill/>
            <a:ln w="57150">
              <a:solidFill>
                <a:srgbClr val="8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srgbClr val="FF0000"/>
                  </a:solidFill>
                </a:rPr>
                <a:t>Ơ</a:t>
              </a:r>
            </a:p>
          </p:txBody>
        </p:sp>
      </p:grpSp>
      <p:grpSp>
        <p:nvGrpSpPr>
          <p:cNvPr id="5" name="Group 93"/>
          <p:cNvGrpSpPr/>
          <p:nvPr/>
        </p:nvGrpSpPr>
        <p:grpSpPr>
          <a:xfrm>
            <a:off x="2590800" y="3657600"/>
            <a:ext cx="2590800" cy="457200"/>
            <a:chOff x="3810000" y="3124200"/>
            <a:chExt cx="2590800" cy="457200"/>
          </a:xfrm>
          <a:solidFill>
            <a:srgbClr val="FFFFCC"/>
          </a:solidFill>
        </p:grpSpPr>
        <p:sp>
          <p:nvSpPr>
            <p:cNvPr id="51" name="Oval 5"/>
            <p:cNvSpPr>
              <a:spLocks noChangeArrowheads="1"/>
            </p:cNvSpPr>
            <p:nvPr/>
          </p:nvSpPr>
          <p:spPr bwMode="auto">
            <a:xfrm>
              <a:off x="3810000" y="3124200"/>
              <a:ext cx="457200" cy="457200"/>
            </a:xfrm>
            <a:prstGeom prst="ellipse">
              <a:avLst/>
            </a:prstGeom>
            <a:grpFill/>
            <a:ln w="57150">
              <a:solidFill>
                <a:srgbClr val="8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srgbClr val="FF0000"/>
                  </a:solidFill>
                </a:rPr>
                <a:t>V</a:t>
              </a:r>
            </a:p>
          </p:txBody>
        </p:sp>
        <p:sp>
          <p:nvSpPr>
            <p:cNvPr id="52" name="Oval 5"/>
            <p:cNvSpPr>
              <a:spLocks noChangeArrowheads="1"/>
            </p:cNvSpPr>
            <p:nvPr/>
          </p:nvSpPr>
          <p:spPr bwMode="auto">
            <a:xfrm>
              <a:off x="4343400" y="3124200"/>
              <a:ext cx="457200" cy="457200"/>
            </a:xfrm>
            <a:prstGeom prst="ellipse">
              <a:avLst/>
            </a:prstGeom>
            <a:grpFill/>
            <a:ln w="57150">
              <a:solidFill>
                <a:srgbClr val="8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srgbClr val="FF0000"/>
                  </a:solidFill>
                </a:rPr>
                <a:t>O</a:t>
              </a:r>
            </a:p>
          </p:txBody>
        </p:sp>
        <p:sp>
          <p:nvSpPr>
            <p:cNvPr id="53" name="Oval 5"/>
            <p:cNvSpPr>
              <a:spLocks noChangeArrowheads="1"/>
            </p:cNvSpPr>
            <p:nvPr/>
          </p:nvSpPr>
          <p:spPr bwMode="auto">
            <a:xfrm>
              <a:off x="4876800" y="3124200"/>
              <a:ext cx="457200" cy="457200"/>
            </a:xfrm>
            <a:prstGeom prst="ellipse">
              <a:avLst/>
            </a:prstGeom>
            <a:grpFill/>
            <a:ln w="57150">
              <a:solidFill>
                <a:srgbClr val="8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srgbClr val="FF0000"/>
                  </a:solidFill>
                </a:rPr>
                <a:t>N</a:t>
              </a:r>
            </a:p>
          </p:txBody>
        </p:sp>
        <p:sp>
          <p:nvSpPr>
            <p:cNvPr id="54" name="Oval 5"/>
            <p:cNvSpPr>
              <a:spLocks noChangeArrowheads="1"/>
            </p:cNvSpPr>
            <p:nvPr/>
          </p:nvSpPr>
          <p:spPr bwMode="auto">
            <a:xfrm>
              <a:off x="5410200" y="3124200"/>
              <a:ext cx="457200" cy="457200"/>
            </a:xfrm>
            <a:prstGeom prst="ellipse">
              <a:avLst/>
            </a:prstGeom>
            <a:grpFill/>
            <a:ln w="57150">
              <a:solidFill>
                <a:srgbClr val="8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1" dirty="0" smtClean="0">
                  <a:solidFill>
                    <a:srgbClr val="FF0000"/>
                  </a:solidFill>
                </a:rPr>
                <a:t>G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55" name="Oval 5"/>
            <p:cNvSpPr>
              <a:spLocks noChangeArrowheads="1"/>
            </p:cNvSpPr>
            <p:nvPr/>
          </p:nvSpPr>
          <p:spPr bwMode="auto">
            <a:xfrm>
              <a:off x="5943600" y="3124200"/>
              <a:ext cx="457200" cy="457200"/>
            </a:xfrm>
            <a:prstGeom prst="ellipse">
              <a:avLst/>
            </a:prstGeom>
            <a:grpFill/>
            <a:ln w="57150">
              <a:solidFill>
                <a:srgbClr val="8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1" dirty="0" smtClean="0">
                  <a:solidFill>
                    <a:srgbClr val="FF0000"/>
                  </a:solidFill>
                </a:rPr>
                <a:t>A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" name="Group 101"/>
          <p:cNvGrpSpPr/>
          <p:nvPr/>
        </p:nvGrpSpPr>
        <p:grpSpPr>
          <a:xfrm>
            <a:off x="1600200" y="1981200"/>
            <a:ext cx="3657600" cy="457200"/>
            <a:chOff x="2209800" y="3657600"/>
            <a:chExt cx="3657600" cy="457200"/>
          </a:xfrm>
          <a:solidFill>
            <a:srgbClr val="FFFFCC"/>
          </a:solidFill>
        </p:grpSpPr>
        <p:sp>
          <p:nvSpPr>
            <p:cNvPr id="58" name="Oval 5"/>
            <p:cNvSpPr>
              <a:spLocks noChangeArrowheads="1"/>
            </p:cNvSpPr>
            <p:nvPr/>
          </p:nvSpPr>
          <p:spPr bwMode="auto">
            <a:xfrm>
              <a:off x="2209800" y="3657600"/>
              <a:ext cx="457200" cy="457200"/>
            </a:xfrm>
            <a:prstGeom prst="ellipse">
              <a:avLst/>
            </a:prstGeom>
            <a:grpFill/>
            <a:ln w="57150">
              <a:solidFill>
                <a:srgbClr val="8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srgbClr val="FF0000"/>
                  </a:solidFill>
                </a:rPr>
                <a:t>D</a:t>
              </a:r>
            </a:p>
          </p:txBody>
        </p:sp>
        <p:sp>
          <p:nvSpPr>
            <p:cNvPr id="59" name="Oval 5"/>
            <p:cNvSpPr>
              <a:spLocks noChangeArrowheads="1"/>
            </p:cNvSpPr>
            <p:nvPr/>
          </p:nvSpPr>
          <p:spPr bwMode="auto">
            <a:xfrm>
              <a:off x="2743200" y="3657600"/>
              <a:ext cx="457200" cy="457200"/>
            </a:xfrm>
            <a:prstGeom prst="ellipse">
              <a:avLst/>
            </a:prstGeom>
            <a:grpFill/>
            <a:ln w="57150">
              <a:solidFill>
                <a:srgbClr val="8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60" name="Oval 5"/>
            <p:cNvSpPr>
              <a:spLocks noChangeArrowheads="1"/>
            </p:cNvSpPr>
            <p:nvPr/>
          </p:nvSpPr>
          <p:spPr bwMode="auto">
            <a:xfrm>
              <a:off x="3276600" y="3657600"/>
              <a:ext cx="457200" cy="457200"/>
            </a:xfrm>
            <a:prstGeom prst="ellipse">
              <a:avLst/>
            </a:prstGeom>
            <a:grpFill/>
            <a:ln w="57150">
              <a:solidFill>
                <a:srgbClr val="8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srgbClr val="FF0000"/>
                  </a:solidFill>
                </a:rPr>
                <a:t>Y</a:t>
              </a:r>
            </a:p>
          </p:txBody>
        </p:sp>
        <p:sp>
          <p:nvSpPr>
            <p:cNvPr id="61" name="Oval 5"/>
            <p:cNvSpPr>
              <a:spLocks noChangeArrowheads="1"/>
            </p:cNvSpPr>
            <p:nvPr/>
          </p:nvSpPr>
          <p:spPr bwMode="auto">
            <a:xfrm>
              <a:off x="5410200" y="3657600"/>
              <a:ext cx="457200" cy="457200"/>
            </a:xfrm>
            <a:prstGeom prst="ellipse">
              <a:avLst/>
            </a:prstGeom>
            <a:grpFill/>
            <a:ln w="57150">
              <a:solidFill>
                <a:srgbClr val="8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srgbClr val="FF0000"/>
                  </a:solidFill>
                </a:rPr>
                <a:t>N</a:t>
              </a:r>
            </a:p>
          </p:txBody>
        </p:sp>
        <p:sp>
          <p:nvSpPr>
            <p:cNvPr id="62" name="Oval 5"/>
            <p:cNvSpPr>
              <a:spLocks noChangeArrowheads="1"/>
            </p:cNvSpPr>
            <p:nvPr/>
          </p:nvSpPr>
          <p:spPr bwMode="auto">
            <a:xfrm>
              <a:off x="4876800" y="3657600"/>
              <a:ext cx="457200" cy="457200"/>
            </a:xfrm>
            <a:prstGeom prst="ellipse">
              <a:avLst/>
            </a:prstGeom>
            <a:grpFill/>
            <a:ln w="57150">
              <a:solidFill>
                <a:srgbClr val="8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63" name="Oval 5"/>
            <p:cNvSpPr>
              <a:spLocks noChangeArrowheads="1"/>
            </p:cNvSpPr>
            <p:nvPr/>
          </p:nvSpPr>
          <p:spPr bwMode="auto">
            <a:xfrm>
              <a:off x="3810000" y="3657600"/>
              <a:ext cx="457200" cy="457200"/>
            </a:xfrm>
            <a:prstGeom prst="ellipse">
              <a:avLst/>
            </a:prstGeom>
            <a:grpFill/>
            <a:ln w="57150">
              <a:solidFill>
                <a:srgbClr val="8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srgbClr val="FF0000"/>
                  </a:solidFill>
                </a:rPr>
                <a:t>U</a:t>
              </a:r>
            </a:p>
          </p:txBody>
        </p:sp>
        <p:sp>
          <p:nvSpPr>
            <p:cNvPr id="64" name="Oval 5"/>
            <p:cNvSpPr>
              <a:spLocks noChangeArrowheads="1"/>
            </p:cNvSpPr>
            <p:nvPr/>
          </p:nvSpPr>
          <p:spPr bwMode="auto">
            <a:xfrm>
              <a:off x="4343400" y="3657600"/>
              <a:ext cx="457200" cy="457200"/>
            </a:xfrm>
            <a:prstGeom prst="ellipse">
              <a:avLst/>
            </a:prstGeom>
            <a:grpFill/>
            <a:ln w="57150">
              <a:solidFill>
                <a:srgbClr val="8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srgbClr val="FF0000"/>
                  </a:solidFill>
                </a:rPr>
                <a:t>R</a:t>
              </a:r>
            </a:p>
          </p:txBody>
        </p:sp>
      </p:grpSp>
      <p:grpSp>
        <p:nvGrpSpPr>
          <p:cNvPr id="7" name="Group 94"/>
          <p:cNvGrpSpPr/>
          <p:nvPr/>
        </p:nvGrpSpPr>
        <p:grpSpPr>
          <a:xfrm>
            <a:off x="2514600" y="3657600"/>
            <a:ext cx="2743200" cy="457200"/>
            <a:chOff x="3810000" y="3124200"/>
            <a:chExt cx="2590800" cy="457200"/>
          </a:xfrm>
          <a:solidFill>
            <a:srgbClr val="FFFFCC"/>
          </a:solidFill>
        </p:grpSpPr>
        <p:sp>
          <p:nvSpPr>
            <p:cNvPr id="74" name="Oval 5"/>
            <p:cNvSpPr>
              <a:spLocks noChangeArrowheads="1"/>
            </p:cNvSpPr>
            <p:nvPr/>
          </p:nvSpPr>
          <p:spPr bwMode="auto">
            <a:xfrm>
              <a:off x="3810000" y="3124200"/>
              <a:ext cx="457200" cy="457200"/>
            </a:xfrm>
            <a:prstGeom prst="ellipse">
              <a:avLst/>
            </a:prstGeom>
            <a:grpFill/>
            <a:ln w="5715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0000FF"/>
                </a:solidFill>
              </a:endParaRPr>
            </a:p>
          </p:txBody>
        </p:sp>
        <p:sp>
          <p:nvSpPr>
            <p:cNvPr id="75" name="Oval 5"/>
            <p:cNvSpPr>
              <a:spLocks noChangeArrowheads="1"/>
            </p:cNvSpPr>
            <p:nvPr/>
          </p:nvSpPr>
          <p:spPr bwMode="auto">
            <a:xfrm>
              <a:off x="4343400" y="3124200"/>
              <a:ext cx="457200" cy="457200"/>
            </a:xfrm>
            <a:prstGeom prst="ellipse">
              <a:avLst/>
            </a:prstGeom>
            <a:grpFill/>
            <a:ln w="5715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0000FF"/>
                </a:solidFill>
              </a:endParaRPr>
            </a:p>
          </p:txBody>
        </p:sp>
        <p:sp>
          <p:nvSpPr>
            <p:cNvPr id="76" name="Oval 5"/>
            <p:cNvSpPr>
              <a:spLocks noChangeArrowheads="1"/>
            </p:cNvSpPr>
            <p:nvPr/>
          </p:nvSpPr>
          <p:spPr bwMode="auto">
            <a:xfrm>
              <a:off x="4876800" y="3124200"/>
              <a:ext cx="457200" cy="457200"/>
            </a:xfrm>
            <a:prstGeom prst="ellipse">
              <a:avLst/>
            </a:prstGeom>
            <a:grpFill/>
            <a:ln w="5715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0000FF"/>
                </a:solidFill>
              </a:endParaRPr>
            </a:p>
          </p:txBody>
        </p:sp>
        <p:sp>
          <p:nvSpPr>
            <p:cNvPr id="77" name="Oval 5"/>
            <p:cNvSpPr>
              <a:spLocks noChangeArrowheads="1"/>
            </p:cNvSpPr>
            <p:nvPr/>
          </p:nvSpPr>
          <p:spPr bwMode="auto">
            <a:xfrm>
              <a:off x="5410200" y="3124200"/>
              <a:ext cx="457200" cy="457200"/>
            </a:xfrm>
            <a:prstGeom prst="ellipse">
              <a:avLst/>
            </a:prstGeom>
            <a:grpFill/>
            <a:ln w="5715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0000FF"/>
                </a:solidFill>
              </a:endParaRPr>
            </a:p>
          </p:txBody>
        </p:sp>
        <p:sp>
          <p:nvSpPr>
            <p:cNvPr id="78" name="Oval 5"/>
            <p:cNvSpPr>
              <a:spLocks noChangeArrowheads="1"/>
            </p:cNvSpPr>
            <p:nvPr/>
          </p:nvSpPr>
          <p:spPr bwMode="auto">
            <a:xfrm>
              <a:off x="5943600" y="3124200"/>
              <a:ext cx="457200" cy="457200"/>
            </a:xfrm>
            <a:prstGeom prst="ellipse">
              <a:avLst/>
            </a:prstGeom>
            <a:grpFill/>
            <a:ln w="5715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0000FF"/>
                </a:solidFill>
              </a:endParaRPr>
            </a:p>
          </p:txBody>
        </p:sp>
      </p:grpSp>
      <p:grpSp>
        <p:nvGrpSpPr>
          <p:cNvPr id="9" name="Group 166"/>
          <p:cNvGrpSpPr>
            <a:grpSpLocks/>
          </p:cNvGrpSpPr>
          <p:nvPr/>
        </p:nvGrpSpPr>
        <p:grpSpPr bwMode="auto">
          <a:xfrm>
            <a:off x="2819400" y="5029200"/>
            <a:ext cx="3124200" cy="457200"/>
            <a:chOff x="2667000" y="5181600"/>
            <a:chExt cx="3124200" cy="457200"/>
          </a:xfrm>
          <a:solidFill>
            <a:srgbClr val="FFFF00"/>
          </a:solidFill>
        </p:grpSpPr>
        <p:sp>
          <p:nvSpPr>
            <p:cNvPr id="21579" name="Oval 5"/>
            <p:cNvSpPr>
              <a:spLocks noChangeArrowheads="1"/>
            </p:cNvSpPr>
            <p:nvPr/>
          </p:nvSpPr>
          <p:spPr bwMode="auto">
            <a:xfrm>
              <a:off x="2667000" y="5181600"/>
              <a:ext cx="457200" cy="457200"/>
            </a:xfrm>
            <a:prstGeom prst="ellipse">
              <a:avLst/>
            </a:prstGeom>
            <a:grp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1">
                  <a:solidFill>
                    <a:srgbClr val="0000FF"/>
                  </a:solidFill>
                </a:rPr>
                <a:t>C</a:t>
              </a:r>
            </a:p>
          </p:txBody>
        </p:sp>
        <p:sp>
          <p:nvSpPr>
            <p:cNvPr id="21580" name="Oval 5"/>
            <p:cNvSpPr>
              <a:spLocks noChangeArrowheads="1"/>
            </p:cNvSpPr>
            <p:nvPr/>
          </p:nvSpPr>
          <p:spPr bwMode="auto">
            <a:xfrm>
              <a:off x="3200400" y="5181600"/>
              <a:ext cx="457200" cy="457200"/>
            </a:xfrm>
            <a:prstGeom prst="ellipse">
              <a:avLst/>
            </a:prstGeom>
            <a:grp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1">
                  <a:solidFill>
                    <a:srgbClr val="0000FF"/>
                  </a:solidFill>
                </a:rPr>
                <a:t>H</a:t>
              </a:r>
            </a:p>
          </p:txBody>
        </p:sp>
        <p:sp>
          <p:nvSpPr>
            <p:cNvPr id="21581" name="Oval 5"/>
            <p:cNvSpPr>
              <a:spLocks noChangeArrowheads="1"/>
            </p:cNvSpPr>
            <p:nvPr/>
          </p:nvSpPr>
          <p:spPr bwMode="auto">
            <a:xfrm>
              <a:off x="5334000" y="5181600"/>
              <a:ext cx="457200" cy="457200"/>
            </a:xfrm>
            <a:prstGeom prst="ellipse">
              <a:avLst/>
            </a:prstGeom>
            <a:grp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1">
                  <a:solidFill>
                    <a:srgbClr val="0000FF"/>
                  </a:solidFill>
                </a:rPr>
                <a:t>U</a:t>
              </a:r>
            </a:p>
          </p:txBody>
        </p:sp>
        <p:sp>
          <p:nvSpPr>
            <p:cNvPr id="21582" name="Oval 5"/>
            <p:cNvSpPr>
              <a:spLocks noChangeArrowheads="1"/>
            </p:cNvSpPr>
            <p:nvPr/>
          </p:nvSpPr>
          <p:spPr bwMode="auto">
            <a:xfrm>
              <a:off x="4800600" y="5181600"/>
              <a:ext cx="457200" cy="457200"/>
            </a:xfrm>
            <a:prstGeom prst="ellipse">
              <a:avLst/>
            </a:prstGeom>
            <a:grp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srgbClr val="0000FF"/>
                  </a:solidFill>
                </a:rPr>
                <a:t>Â</a:t>
              </a:r>
            </a:p>
          </p:txBody>
        </p:sp>
        <p:sp>
          <p:nvSpPr>
            <p:cNvPr id="21583" name="Oval 5"/>
            <p:cNvSpPr>
              <a:spLocks noChangeArrowheads="1"/>
            </p:cNvSpPr>
            <p:nvPr/>
          </p:nvSpPr>
          <p:spPr bwMode="auto">
            <a:xfrm>
              <a:off x="3733800" y="5181600"/>
              <a:ext cx="457200" cy="457200"/>
            </a:xfrm>
            <a:prstGeom prst="ellipse">
              <a:avLst/>
            </a:prstGeom>
            <a:grp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1">
                  <a:solidFill>
                    <a:srgbClr val="0000FF"/>
                  </a:solidFill>
                </a:rPr>
                <a:t>Â</a:t>
              </a:r>
            </a:p>
          </p:txBody>
        </p:sp>
        <p:sp>
          <p:nvSpPr>
            <p:cNvPr id="21584" name="Oval 5"/>
            <p:cNvSpPr>
              <a:spLocks noChangeArrowheads="1"/>
            </p:cNvSpPr>
            <p:nvPr/>
          </p:nvSpPr>
          <p:spPr bwMode="auto">
            <a:xfrm>
              <a:off x="4267200" y="5181600"/>
              <a:ext cx="457200" cy="457200"/>
            </a:xfrm>
            <a:prstGeom prst="ellipse">
              <a:avLst/>
            </a:prstGeom>
            <a:grp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1">
                  <a:solidFill>
                    <a:srgbClr val="0000FF"/>
                  </a:solidFill>
                </a:rPr>
                <a:t>U</a:t>
              </a:r>
            </a:p>
          </p:txBody>
        </p:sp>
      </p:grpSp>
      <p:grpSp>
        <p:nvGrpSpPr>
          <p:cNvPr id="10" name="Group 78"/>
          <p:cNvGrpSpPr>
            <a:grpSpLocks/>
          </p:cNvGrpSpPr>
          <p:nvPr/>
        </p:nvGrpSpPr>
        <p:grpSpPr bwMode="auto">
          <a:xfrm>
            <a:off x="2438400" y="609600"/>
            <a:ext cx="2057400" cy="457200"/>
            <a:chOff x="4876800" y="1676400"/>
            <a:chExt cx="2057400" cy="457200"/>
          </a:xfrm>
          <a:solidFill>
            <a:srgbClr val="FFFFCC"/>
          </a:solidFill>
        </p:grpSpPr>
        <p:sp>
          <p:nvSpPr>
            <p:cNvPr id="89" name="Oval 5"/>
            <p:cNvSpPr>
              <a:spLocks noChangeArrowheads="1"/>
            </p:cNvSpPr>
            <p:nvPr/>
          </p:nvSpPr>
          <p:spPr bwMode="auto">
            <a:xfrm>
              <a:off x="4876800" y="1676400"/>
              <a:ext cx="457200" cy="457200"/>
            </a:xfrm>
            <a:prstGeom prst="ellipse">
              <a:avLst/>
            </a:prstGeom>
            <a:grpFill/>
            <a:ln w="5715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0000FF"/>
                </a:solidFill>
              </a:endParaRPr>
            </a:p>
          </p:txBody>
        </p:sp>
        <p:sp>
          <p:nvSpPr>
            <p:cNvPr id="90" name="Oval 5"/>
            <p:cNvSpPr>
              <a:spLocks noChangeArrowheads="1"/>
            </p:cNvSpPr>
            <p:nvPr/>
          </p:nvSpPr>
          <p:spPr bwMode="auto">
            <a:xfrm>
              <a:off x="5410200" y="1676400"/>
              <a:ext cx="457200" cy="457200"/>
            </a:xfrm>
            <a:prstGeom prst="ellipse">
              <a:avLst/>
            </a:prstGeom>
            <a:grpFill/>
            <a:ln w="5715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0000FF"/>
                </a:solidFill>
              </a:endParaRPr>
            </a:p>
          </p:txBody>
        </p:sp>
        <p:sp>
          <p:nvSpPr>
            <p:cNvPr id="91" name="Oval 5"/>
            <p:cNvSpPr>
              <a:spLocks noChangeArrowheads="1"/>
            </p:cNvSpPr>
            <p:nvPr/>
          </p:nvSpPr>
          <p:spPr bwMode="auto">
            <a:xfrm>
              <a:off x="5943600" y="1676400"/>
              <a:ext cx="457200" cy="457200"/>
            </a:xfrm>
            <a:prstGeom prst="ellipse">
              <a:avLst/>
            </a:prstGeom>
            <a:grpFill/>
            <a:ln w="5715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0000FF"/>
                </a:solidFill>
              </a:endParaRPr>
            </a:p>
          </p:txBody>
        </p:sp>
        <p:sp>
          <p:nvSpPr>
            <p:cNvPr id="92" name="Oval 5"/>
            <p:cNvSpPr>
              <a:spLocks noChangeArrowheads="1"/>
            </p:cNvSpPr>
            <p:nvPr/>
          </p:nvSpPr>
          <p:spPr bwMode="auto">
            <a:xfrm>
              <a:off x="6477000" y="1676400"/>
              <a:ext cx="457200" cy="457200"/>
            </a:xfrm>
            <a:prstGeom prst="ellipse">
              <a:avLst/>
            </a:prstGeom>
            <a:grpFill/>
            <a:ln w="5715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0000FF"/>
                </a:solidFill>
              </a:endParaRPr>
            </a:p>
          </p:txBody>
        </p:sp>
      </p:grpSp>
      <p:grpSp>
        <p:nvGrpSpPr>
          <p:cNvPr id="11" name="Group 78"/>
          <p:cNvGrpSpPr>
            <a:grpSpLocks/>
          </p:cNvGrpSpPr>
          <p:nvPr/>
        </p:nvGrpSpPr>
        <p:grpSpPr bwMode="auto">
          <a:xfrm>
            <a:off x="2743200" y="4343400"/>
            <a:ext cx="2057400" cy="457200"/>
            <a:chOff x="4876800" y="1676400"/>
            <a:chExt cx="2057400" cy="457200"/>
          </a:xfrm>
          <a:solidFill>
            <a:srgbClr val="FFFFCC"/>
          </a:solidFill>
        </p:grpSpPr>
        <p:sp>
          <p:nvSpPr>
            <p:cNvPr id="94" name="Oval 5"/>
            <p:cNvSpPr>
              <a:spLocks noChangeArrowheads="1"/>
            </p:cNvSpPr>
            <p:nvPr/>
          </p:nvSpPr>
          <p:spPr bwMode="auto">
            <a:xfrm>
              <a:off x="4876800" y="1676400"/>
              <a:ext cx="457200" cy="457200"/>
            </a:xfrm>
            <a:prstGeom prst="ellipse">
              <a:avLst/>
            </a:prstGeom>
            <a:grpFill/>
            <a:ln w="5715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0000FF"/>
                </a:solidFill>
              </a:endParaRPr>
            </a:p>
          </p:txBody>
        </p:sp>
        <p:sp>
          <p:nvSpPr>
            <p:cNvPr id="95" name="Oval 5"/>
            <p:cNvSpPr>
              <a:spLocks noChangeArrowheads="1"/>
            </p:cNvSpPr>
            <p:nvPr/>
          </p:nvSpPr>
          <p:spPr bwMode="auto">
            <a:xfrm>
              <a:off x="5410200" y="1676400"/>
              <a:ext cx="457200" cy="457200"/>
            </a:xfrm>
            <a:prstGeom prst="ellipse">
              <a:avLst/>
            </a:prstGeom>
            <a:grpFill/>
            <a:ln w="5715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0000FF"/>
                </a:solidFill>
              </a:endParaRPr>
            </a:p>
          </p:txBody>
        </p:sp>
        <p:sp>
          <p:nvSpPr>
            <p:cNvPr id="96" name="Oval 5"/>
            <p:cNvSpPr>
              <a:spLocks noChangeArrowheads="1"/>
            </p:cNvSpPr>
            <p:nvPr/>
          </p:nvSpPr>
          <p:spPr bwMode="auto">
            <a:xfrm>
              <a:off x="5943600" y="1676400"/>
              <a:ext cx="457200" cy="457200"/>
            </a:xfrm>
            <a:prstGeom prst="ellipse">
              <a:avLst/>
            </a:prstGeom>
            <a:grpFill/>
            <a:ln w="5715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0000FF"/>
                </a:solidFill>
              </a:endParaRPr>
            </a:p>
          </p:txBody>
        </p:sp>
        <p:sp>
          <p:nvSpPr>
            <p:cNvPr id="97" name="Oval 5"/>
            <p:cNvSpPr>
              <a:spLocks noChangeArrowheads="1"/>
            </p:cNvSpPr>
            <p:nvPr/>
          </p:nvSpPr>
          <p:spPr bwMode="auto">
            <a:xfrm>
              <a:off x="6477000" y="1676400"/>
              <a:ext cx="457200" cy="457200"/>
            </a:xfrm>
            <a:prstGeom prst="ellipse">
              <a:avLst/>
            </a:prstGeom>
            <a:grpFill/>
            <a:ln w="5715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0000FF"/>
                </a:solidFill>
              </a:endParaRPr>
            </a:p>
          </p:txBody>
        </p:sp>
      </p:grpSp>
      <p:grpSp>
        <p:nvGrpSpPr>
          <p:cNvPr id="12" name="Group 59"/>
          <p:cNvGrpSpPr>
            <a:grpSpLocks/>
          </p:cNvGrpSpPr>
          <p:nvPr/>
        </p:nvGrpSpPr>
        <p:grpSpPr bwMode="auto">
          <a:xfrm>
            <a:off x="1295400" y="1295400"/>
            <a:ext cx="5257800" cy="457200"/>
            <a:chOff x="1676400" y="990600"/>
            <a:chExt cx="5257800" cy="457200"/>
          </a:xfrm>
          <a:solidFill>
            <a:srgbClr val="FFFFCC"/>
          </a:solidFill>
        </p:grpSpPr>
        <p:sp>
          <p:nvSpPr>
            <p:cNvPr id="99" name="Oval 5"/>
            <p:cNvSpPr>
              <a:spLocks noChangeArrowheads="1"/>
            </p:cNvSpPr>
            <p:nvPr/>
          </p:nvSpPr>
          <p:spPr bwMode="auto">
            <a:xfrm>
              <a:off x="1676400" y="990600"/>
              <a:ext cx="457200" cy="457200"/>
            </a:xfrm>
            <a:prstGeom prst="ellipse">
              <a:avLst/>
            </a:prstGeom>
            <a:grpFill/>
            <a:ln w="5715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0000FF"/>
                </a:solidFill>
              </a:endParaRPr>
            </a:p>
          </p:txBody>
        </p:sp>
        <p:sp>
          <p:nvSpPr>
            <p:cNvPr id="100" name="Oval 5"/>
            <p:cNvSpPr>
              <a:spLocks noChangeArrowheads="1"/>
            </p:cNvSpPr>
            <p:nvPr/>
          </p:nvSpPr>
          <p:spPr bwMode="auto">
            <a:xfrm>
              <a:off x="2209800" y="990600"/>
              <a:ext cx="457200" cy="457200"/>
            </a:xfrm>
            <a:prstGeom prst="ellipse">
              <a:avLst/>
            </a:prstGeom>
            <a:grpFill/>
            <a:ln w="5715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0000FF"/>
                </a:solidFill>
              </a:endParaRPr>
            </a:p>
          </p:txBody>
        </p:sp>
        <p:sp>
          <p:nvSpPr>
            <p:cNvPr id="101" name="Oval 5"/>
            <p:cNvSpPr>
              <a:spLocks noChangeArrowheads="1"/>
            </p:cNvSpPr>
            <p:nvPr/>
          </p:nvSpPr>
          <p:spPr bwMode="auto">
            <a:xfrm>
              <a:off x="2743200" y="990600"/>
              <a:ext cx="457200" cy="457200"/>
            </a:xfrm>
            <a:prstGeom prst="ellipse">
              <a:avLst/>
            </a:prstGeom>
            <a:grpFill/>
            <a:ln w="5715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0000FF"/>
                </a:solidFill>
              </a:endParaRPr>
            </a:p>
          </p:txBody>
        </p:sp>
        <p:sp>
          <p:nvSpPr>
            <p:cNvPr id="102" name="Oval 5"/>
            <p:cNvSpPr>
              <a:spLocks noChangeArrowheads="1"/>
            </p:cNvSpPr>
            <p:nvPr/>
          </p:nvSpPr>
          <p:spPr bwMode="auto">
            <a:xfrm>
              <a:off x="5410200" y="990600"/>
              <a:ext cx="457200" cy="457200"/>
            </a:xfrm>
            <a:prstGeom prst="ellipse">
              <a:avLst/>
            </a:prstGeom>
            <a:grpFill/>
            <a:ln w="5715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0000FF"/>
                </a:solidFill>
              </a:endParaRPr>
            </a:p>
          </p:txBody>
        </p:sp>
        <p:sp>
          <p:nvSpPr>
            <p:cNvPr id="103" name="Oval 5"/>
            <p:cNvSpPr>
              <a:spLocks noChangeArrowheads="1"/>
            </p:cNvSpPr>
            <p:nvPr/>
          </p:nvSpPr>
          <p:spPr bwMode="auto">
            <a:xfrm>
              <a:off x="4876800" y="990600"/>
              <a:ext cx="457200" cy="457200"/>
            </a:xfrm>
            <a:prstGeom prst="ellipse">
              <a:avLst/>
            </a:prstGeom>
            <a:grpFill/>
            <a:ln w="5715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0000FF"/>
                </a:solidFill>
              </a:endParaRPr>
            </a:p>
          </p:txBody>
        </p:sp>
        <p:sp>
          <p:nvSpPr>
            <p:cNvPr id="104" name="Oval 5"/>
            <p:cNvSpPr>
              <a:spLocks noChangeArrowheads="1"/>
            </p:cNvSpPr>
            <p:nvPr/>
          </p:nvSpPr>
          <p:spPr bwMode="auto">
            <a:xfrm>
              <a:off x="4343400" y="990600"/>
              <a:ext cx="457200" cy="457200"/>
            </a:xfrm>
            <a:prstGeom prst="ellipse">
              <a:avLst/>
            </a:prstGeom>
            <a:grpFill/>
            <a:ln w="5715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0000FF"/>
                </a:solidFill>
              </a:endParaRPr>
            </a:p>
          </p:txBody>
        </p:sp>
        <p:sp>
          <p:nvSpPr>
            <p:cNvPr id="105" name="Oval 5"/>
            <p:cNvSpPr>
              <a:spLocks noChangeArrowheads="1"/>
            </p:cNvSpPr>
            <p:nvPr/>
          </p:nvSpPr>
          <p:spPr bwMode="auto">
            <a:xfrm>
              <a:off x="3276600" y="990600"/>
              <a:ext cx="457200" cy="457200"/>
            </a:xfrm>
            <a:prstGeom prst="ellipse">
              <a:avLst/>
            </a:prstGeom>
            <a:grpFill/>
            <a:ln w="5715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0000FF"/>
                </a:solidFill>
              </a:endParaRPr>
            </a:p>
          </p:txBody>
        </p:sp>
        <p:sp>
          <p:nvSpPr>
            <p:cNvPr id="106" name="Oval 5"/>
            <p:cNvSpPr>
              <a:spLocks noChangeArrowheads="1"/>
            </p:cNvSpPr>
            <p:nvPr/>
          </p:nvSpPr>
          <p:spPr bwMode="auto">
            <a:xfrm>
              <a:off x="3810000" y="990600"/>
              <a:ext cx="457200" cy="457200"/>
            </a:xfrm>
            <a:prstGeom prst="ellipse">
              <a:avLst/>
            </a:prstGeom>
            <a:grpFill/>
            <a:ln w="5715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0000FF"/>
                </a:solidFill>
              </a:endParaRPr>
            </a:p>
          </p:txBody>
        </p:sp>
        <p:sp>
          <p:nvSpPr>
            <p:cNvPr id="107" name="Oval 5"/>
            <p:cNvSpPr>
              <a:spLocks noChangeArrowheads="1"/>
            </p:cNvSpPr>
            <p:nvPr/>
          </p:nvSpPr>
          <p:spPr bwMode="auto">
            <a:xfrm>
              <a:off x="6477000" y="990600"/>
              <a:ext cx="457200" cy="457200"/>
            </a:xfrm>
            <a:prstGeom prst="ellipse">
              <a:avLst/>
            </a:prstGeom>
            <a:grpFill/>
            <a:ln w="5715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0000FF"/>
                </a:solidFill>
              </a:endParaRPr>
            </a:p>
          </p:txBody>
        </p:sp>
        <p:sp>
          <p:nvSpPr>
            <p:cNvPr id="108" name="Oval 5"/>
            <p:cNvSpPr>
              <a:spLocks noChangeArrowheads="1"/>
            </p:cNvSpPr>
            <p:nvPr/>
          </p:nvSpPr>
          <p:spPr bwMode="auto">
            <a:xfrm>
              <a:off x="5943600" y="990600"/>
              <a:ext cx="457200" cy="457200"/>
            </a:xfrm>
            <a:prstGeom prst="ellipse">
              <a:avLst/>
            </a:prstGeom>
            <a:grpFill/>
            <a:ln w="5715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0000FF"/>
                </a:solidFill>
              </a:endParaRPr>
            </a:p>
          </p:txBody>
        </p:sp>
      </p:grpSp>
      <p:grpSp>
        <p:nvGrpSpPr>
          <p:cNvPr id="13" name="Group 126"/>
          <p:cNvGrpSpPr/>
          <p:nvPr/>
        </p:nvGrpSpPr>
        <p:grpSpPr>
          <a:xfrm>
            <a:off x="838200" y="2895600"/>
            <a:ext cx="7391400" cy="457200"/>
            <a:chOff x="990600" y="2895600"/>
            <a:chExt cx="7391400" cy="457200"/>
          </a:xfrm>
          <a:solidFill>
            <a:srgbClr val="FFFFCC"/>
          </a:solidFill>
        </p:grpSpPr>
        <p:sp>
          <p:nvSpPr>
            <p:cNvPr id="36" name="Oval 5"/>
            <p:cNvSpPr>
              <a:spLocks noChangeArrowheads="1"/>
            </p:cNvSpPr>
            <p:nvPr/>
          </p:nvSpPr>
          <p:spPr bwMode="auto">
            <a:xfrm>
              <a:off x="2057400" y="2895600"/>
              <a:ext cx="457200" cy="457200"/>
            </a:xfrm>
            <a:prstGeom prst="ellipse">
              <a:avLst/>
            </a:prstGeom>
            <a:grpFill/>
            <a:ln w="57150">
              <a:solidFill>
                <a:srgbClr val="33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srgbClr val="FF0000"/>
                  </a:solidFill>
                </a:rPr>
                <a:t>N</a:t>
              </a:r>
            </a:p>
          </p:txBody>
        </p:sp>
        <p:sp>
          <p:nvSpPr>
            <p:cNvPr id="38" name="Oval 5"/>
            <p:cNvSpPr>
              <a:spLocks noChangeArrowheads="1"/>
            </p:cNvSpPr>
            <p:nvPr/>
          </p:nvSpPr>
          <p:spPr bwMode="auto">
            <a:xfrm>
              <a:off x="3124200" y="2895600"/>
              <a:ext cx="457200" cy="457200"/>
            </a:xfrm>
            <a:prstGeom prst="ellipse">
              <a:avLst/>
            </a:prstGeom>
            <a:grpFill/>
            <a:ln w="57150">
              <a:solidFill>
                <a:srgbClr val="33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srgbClr val="FF0000"/>
                  </a:solidFill>
                </a:rPr>
                <a:t>I</a:t>
              </a:r>
            </a:p>
          </p:txBody>
        </p:sp>
        <p:sp>
          <p:nvSpPr>
            <p:cNvPr id="39" name="Oval 5"/>
            <p:cNvSpPr>
              <a:spLocks noChangeArrowheads="1"/>
            </p:cNvSpPr>
            <p:nvPr/>
          </p:nvSpPr>
          <p:spPr bwMode="auto">
            <a:xfrm>
              <a:off x="5791200" y="2895600"/>
              <a:ext cx="457200" cy="457200"/>
            </a:xfrm>
            <a:prstGeom prst="ellipse">
              <a:avLst/>
            </a:prstGeom>
            <a:grpFill/>
            <a:ln w="57150">
              <a:solidFill>
                <a:srgbClr val="33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srgbClr val="FF0000"/>
                  </a:solidFill>
                </a:rPr>
                <a:t>N</a:t>
              </a:r>
            </a:p>
          </p:txBody>
        </p:sp>
        <p:sp>
          <p:nvSpPr>
            <p:cNvPr id="40" name="Oval 5"/>
            <p:cNvSpPr>
              <a:spLocks noChangeArrowheads="1"/>
            </p:cNvSpPr>
            <p:nvPr/>
          </p:nvSpPr>
          <p:spPr bwMode="auto">
            <a:xfrm>
              <a:off x="5257800" y="2895600"/>
              <a:ext cx="457200" cy="457200"/>
            </a:xfrm>
            <a:prstGeom prst="ellipse">
              <a:avLst/>
            </a:prstGeom>
            <a:grpFill/>
            <a:ln w="57150">
              <a:solidFill>
                <a:srgbClr val="33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srgbClr val="FF0000"/>
                  </a:solidFill>
                </a:rPr>
                <a:t>U</a:t>
              </a:r>
            </a:p>
          </p:txBody>
        </p:sp>
        <p:sp>
          <p:nvSpPr>
            <p:cNvPr id="41" name="Oval 5"/>
            <p:cNvSpPr>
              <a:spLocks noChangeArrowheads="1"/>
            </p:cNvSpPr>
            <p:nvPr/>
          </p:nvSpPr>
          <p:spPr bwMode="auto">
            <a:xfrm>
              <a:off x="4724400" y="2895600"/>
              <a:ext cx="457200" cy="457200"/>
            </a:xfrm>
            <a:prstGeom prst="ellipse">
              <a:avLst/>
            </a:prstGeom>
            <a:grpFill/>
            <a:ln w="57150">
              <a:solidFill>
                <a:srgbClr val="33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srgbClr val="FF0000"/>
                  </a:solidFill>
                </a:rPr>
                <a:t>R</a:t>
              </a:r>
            </a:p>
          </p:txBody>
        </p:sp>
        <p:sp>
          <p:nvSpPr>
            <p:cNvPr id="42" name="Oval 5"/>
            <p:cNvSpPr>
              <a:spLocks noChangeArrowheads="1"/>
            </p:cNvSpPr>
            <p:nvPr/>
          </p:nvSpPr>
          <p:spPr bwMode="auto">
            <a:xfrm>
              <a:off x="3657600" y="2895600"/>
              <a:ext cx="457200" cy="457200"/>
            </a:xfrm>
            <a:prstGeom prst="ellipse">
              <a:avLst/>
            </a:prstGeom>
            <a:grpFill/>
            <a:ln w="57150">
              <a:solidFill>
                <a:srgbClr val="33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43" name="Oval 5"/>
            <p:cNvSpPr>
              <a:spLocks noChangeArrowheads="1"/>
            </p:cNvSpPr>
            <p:nvPr/>
          </p:nvSpPr>
          <p:spPr bwMode="auto">
            <a:xfrm>
              <a:off x="4191000" y="2895600"/>
              <a:ext cx="457200" cy="457200"/>
            </a:xfrm>
            <a:prstGeom prst="ellipse">
              <a:avLst/>
            </a:prstGeom>
            <a:grpFill/>
            <a:ln w="57150">
              <a:solidFill>
                <a:srgbClr val="33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srgbClr val="FF0000"/>
                  </a:solidFill>
                </a:rPr>
                <a:t>T</a:t>
              </a:r>
            </a:p>
          </p:txBody>
        </p:sp>
        <p:sp>
          <p:nvSpPr>
            <p:cNvPr id="44" name="Oval 5"/>
            <p:cNvSpPr>
              <a:spLocks noChangeArrowheads="1"/>
            </p:cNvSpPr>
            <p:nvPr/>
          </p:nvSpPr>
          <p:spPr bwMode="auto">
            <a:xfrm>
              <a:off x="6858000" y="2895600"/>
              <a:ext cx="457200" cy="457200"/>
            </a:xfrm>
            <a:prstGeom prst="ellipse">
              <a:avLst/>
            </a:prstGeom>
            <a:grpFill/>
            <a:ln w="57150">
              <a:solidFill>
                <a:srgbClr val="33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srgbClr val="FF0000"/>
                  </a:solidFill>
                </a:rPr>
                <a:t>H</a:t>
              </a:r>
            </a:p>
          </p:txBody>
        </p:sp>
        <p:sp>
          <p:nvSpPr>
            <p:cNvPr id="45" name="Oval 5"/>
            <p:cNvSpPr>
              <a:spLocks noChangeArrowheads="1"/>
            </p:cNvSpPr>
            <p:nvPr/>
          </p:nvSpPr>
          <p:spPr bwMode="auto">
            <a:xfrm>
              <a:off x="6324600" y="2895600"/>
              <a:ext cx="457200" cy="457200"/>
            </a:xfrm>
            <a:prstGeom prst="ellipse">
              <a:avLst/>
            </a:prstGeom>
            <a:grpFill/>
            <a:ln w="57150">
              <a:solidFill>
                <a:srgbClr val="33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21529" name="Oval 5"/>
            <p:cNvSpPr>
              <a:spLocks noChangeArrowheads="1"/>
            </p:cNvSpPr>
            <p:nvPr/>
          </p:nvSpPr>
          <p:spPr bwMode="auto">
            <a:xfrm>
              <a:off x="1524000" y="2895600"/>
              <a:ext cx="457200" cy="457200"/>
            </a:xfrm>
            <a:prstGeom prst="ellipse">
              <a:avLst/>
            </a:prstGeom>
            <a:grpFill/>
            <a:ln w="57150">
              <a:solidFill>
                <a:srgbClr val="33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srgbClr val="FF0000"/>
                  </a:solidFill>
                </a:rPr>
                <a:t>E</a:t>
              </a:r>
            </a:p>
          </p:txBody>
        </p:sp>
        <p:sp>
          <p:nvSpPr>
            <p:cNvPr id="21530" name="Oval 5"/>
            <p:cNvSpPr>
              <a:spLocks noChangeArrowheads="1"/>
            </p:cNvSpPr>
            <p:nvPr/>
          </p:nvSpPr>
          <p:spPr bwMode="auto">
            <a:xfrm>
              <a:off x="990600" y="2895600"/>
              <a:ext cx="457200" cy="457200"/>
            </a:xfrm>
            <a:prstGeom prst="ellipse">
              <a:avLst/>
            </a:prstGeom>
            <a:grpFill/>
            <a:ln w="57150">
              <a:solidFill>
                <a:srgbClr val="33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srgbClr val="FF0000"/>
                  </a:solidFill>
                </a:rPr>
                <a:t>V</a:t>
              </a:r>
            </a:p>
          </p:txBody>
        </p:sp>
        <p:sp>
          <p:nvSpPr>
            <p:cNvPr id="8" name="Oval 5"/>
            <p:cNvSpPr>
              <a:spLocks noChangeArrowheads="1"/>
            </p:cNvSpPr>
            <p:nvPr/>
          </p:nvSpPr>
          <p:spPr bwMode="auto">
            <a:xfrm>
              <a:off x="7391400" y="2895600"/>
              <a:ext cx="457200" cy="457200"/>
            </a:xfrm>
            <a:prstGeom prst="ellipse">
              <a:avLst/>
            </a:prstGeom>
            <a:grpFill/>
            <a:ln w="57150">
              <a:solidFill>
                <a:srgbClr val="33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1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21532" name="Oval 5"/>
            <p:cNvSpPr>
              <a:spLocks noChangeArrowheads="1"/>
            </p:cNvSpPr>
            <p:nvPr/>
          </p:nvSpPr>
          <p:spPr bwMode="auto">
            <a:xfrm>
              <a:off x="7924800" y="2895600"/>
              <a:ext cx="457200" cy="457200"/>
            </a:xfrm>
            <a:prstGeom prst="ellipse">
              <a:avLst/>
            </a:prstGeom>
            <a:grpFill/>
            <a:ln w="57150">
              <a:solidFill>
                <a:srgbClr val="33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1">
                  <a:solidFill>
                    <a:srgbClr val="FF0000"/>
                  </a:solidFill>
                </a:rPr>
                <a:t>I</a:t>
              </a:r>
            </a:p>
          </p:txBody>
        </p:sp>
        <p:sp>
          <p:nvSpPr>
            <p:cNvPr id="126" name="Oval 5"/>
            <p:cNvSpPr>
              <a:spLocks noChangeArrowheads="1"/>
            </p:cNvSpPr>
            <p:nvPr/>
          </p:nvSpPr>
          <p:spPr bwMode="auto">
            <a:xfrm>
              <a:off x="2590800" y="2895600"/>
              <a:ext cx="457200" cy="457200"/>
            </a:xfrm>
            <a:prstGeom prst="ellipse">
              <a:avLst/>
            </a:prstGeom>
            <a:grpFill/>
            <a:ln w="57150">
              <a:solidFill>
                <a:srgbClr val="33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srgbClr val="FF0000"/>
                  </a:solidFill>
                </a:rPr>
                <a:t>Đ</a:t>
              </a:r>
            </a:p>
          </p:txBody>
        </p:sp>
      </p:grpSp>
      <p:grpSp>
        <p:nvGrpSpPr>
          <p:cNvPr id="14" name="Group 157"/>
          <p:cNvGrpSpPr>
            <a:grpSpLocks/>
          </p:cNvGrpSpPr>
          <p:nvPr/>
        </p:nvGrpSpPr>
        <p:grpSpPr bwMode="auto">
          <a:xfrm>
            <a:off x="838200" y="2895600"/>
            <a:ext cx="7391400" cy="457200"/>
            <a:chOff x="1143000" y="2895600"/>
            <a:chExt cx="7391400" cy="457200"/>
          </a:xfrm>
        </p:grpSpPr>
        <p:sp>
          <p:nvSpPr>
            <p:cNvPr id="129" name="Oval 128"/>
            <p:cNvSpPr/>
            <p:nvPr/>
          </p:nvSpPr>
          <p:spPr>
            <a:xfrm>
              <a:off x="1143000" y="2895600"/>
              <a:ext cx="457200" cy="457200"/>
            </a:xfrm>
            <a:prstGeom prst="ellipse">
              <a:avLst/>
            </a:prstGeom>
            <a:solidFill>
              <a:srgbClr val="FFFFCC"/>
            </a:solidFill>
            <a:ln w="571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1676400" y="2895600"/>
              <a:ext cx="457200" cy="457200"/>
            </a:xfrm>
            <a:prstGeom prst="ellipse">
              <a:avLst/>
            </a:prstGeom>
            <a:solidFill>
              <a:srgbClr val="FFFFCC"/>
            </a:solidFill>
            <a:ln w="571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2209800" y="2895600"/>
              <a:ext cx="457200" cy="457200"/>
            </a:xfrm>
            <a:prstGeom prst="ellipse">
              <a:avLst/>
            </a:prstGeom>
            <a:solidFill>
              <a:srgbClr val="FFFFCC"/>
            </a:solidFill>
            <a:ln w="571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2743200" y="2895600"/>
              <a:ext cx="457200" cy="457200"/>
            </a:xfrm>
            <a:prstGeom prst="ellipse">
              <a:avLst/>
            </a:prstGeom>
            <a:solidFill>
              <a:srgbClr val="FFFFCC"/>
            </a:solidFill>
            <a:ln w="571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3276600" y="2895600"/>
              <a:ext cx="457200" cy="457200"/>
            </a:xfrm>
            <a:prstGeom prst="ellipse">
              <a:avLst/>
            </a:prstGeom>
            <a:solidFill>
              <a:srgbClr val="FFFFCC"/>
            </a:solidFill>
            <a:ln w="571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3810000" y="2895600"/>
              <a:ext cx="457200" cy="457200"/>
            </a:xfrm>
            <a:prstGeom prst="ellipse">
              <a:avLst/>
            </a:prstGeom>
            <a:solidFill>
              <a:srgbClr val="FFFFCC"/>
            </a:solidFill>
            <a:ln w="571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4343400" y="2895600"/>
              <a:ext cx="457200" cy="457200"/>
            </a:xfrm>
            <a:prstGeom prst="ellipse">
              <a:avLst/>
            </a:prstGeom>
            <a:solidFill>
              <a:srgbClr val="FFFFCC"/>
            </a:solidFill>
            <a:ln w="571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4876800" y="2895600"/>
              <a:ext cx="457200" cy="457200"/>
            </a:xfrm>
            <a:prstGeom prst="ellipse">
              <a:avLst/>
            </a:prstGeom>
            <a:solidFill>
              <a:srgbClr val="FFFFCC"/>
            </a:solidFill>
            <a:ln w="571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5410200" y="2895600"/>
              <a:ext cx="457200" cy="457200"/>
            </a:xfrm>
            <a:prstGeom prst="ellipse">
              <a:avLst/>
            </a:prstGeom>
            <a:solidFill>
              <a:srgbClr val="FFFFCC"/>
            </a:solidFill>
            <a:ln w="571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5943600" y="2895600"/>
              <a:ext cx="457200" cy="457200"/>
            </a:xfrm>
            <a:prstGeom prst="ellipse">
              <a:avLst/>
            </a:prstGeom>
            <a:solidFill>
              <a:srgbClr val="FFFFCC"/>
            </a:solidFill>
            <a:ln w="571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6477000" y="2895600"/>
              <a:ext cx="457200" cy="457200"/>
            </a:xfrm>
            <a:prstGeom prst="ellipse">
              <a:avLst/>
            </a:prstGeom>
            <a:solidFill>
              <a:srgbClr val="FFFFCC"/>
            </a:solidFill>
            <a:ln w="571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7010400" y="2895600"/>
              <a:ext cx="457200" cy="457200"/>
            </a:xfrm>
            <a:prstGeom prst="ellipse">
              <a:avLst/>
            </a:prstGeom>
            <a:solidFill>
              <a:srgbClr val="FFFFCC"/>
            </a:solidFill>
            <a:ln w="571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7543800" y="2895600"/>
              <a:ext cx="457200" cy="457200"/>
            </a:xfrm>
            <a:prstGeom prst="ellipse">
              <a:avLst/>
            </a:prstGeom>
            <a:solidFill>
              <a:srgbClr val="FFFFCC"/>
            </a:solidFill>
            <a:ln w="571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8077200" y="2895600"/>
              <a:ext cx="457200" cy="457200"/>
            </a:xfrm>
            <a:prstGeom prst="ellipse">
              <a:avLst/>
            </a:prstGeom>
            <a:solidFill>
              <a:srgbClr val="FFFFCC"/>
            </a:solidFill>
            <a:ln w="571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44" name="Diamond 143"/>
          <p:cNvSpPr/>
          <p:nvPr/>
        </p:nvSpPr>
        <p:spPr>
          <a:xfrm>
            <a:off x="7162800" y="533400"/>
            <a:ext cx="914400" cy="533400"/>
          </a:xfrm>
          <a:prstGeom prst="diamond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5" name="Diamond 144"/>
          <p:cNvSpPr/>
          <p:nvPr/>
        </p:nvSpPr>
        <p:spPr>
          <a:xfrm>
            <a:off x="7772400" y="1219200"/>
            <a:ext cx="914400" cy="533400"/>
          </a:xfrm>
          <a:prstGeom prst="diamond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146" name="Diamond 145"/>
          <p:cNvSpPr/>
          <p:nvPr/>
        </p:nvSpPr>
        <p:spPr>
          <a:xfrm>
            <a:off x="8153400" y="1905000"/>
            <a:ext cx="914400" cy="533400"/>
          </a:xfrm>
          <a:prstGeom prst="diamond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47" name="Diamond 146"/>
          <p:cNvSpPr/>
          <p:nvPr/>
        </p:nvSpPr>
        <p:spPr>
          <a:xfrm>
            <a:off x="8534400" y="2819400"/>
            <a:ext cx="914400" cy="533400"/>
          </a:xfrm>
          <a:prstGeom prst="diamond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14</a:t>
            </a:r>
          </a:p>
        </p:txBody>
      </p:sp>
      <p:sp>
        <p:nvSpPr>
          <p:cNvPr id="148" name="Diamond 147"/>
          <p:cNvSpPr/>
          <p:nvPr/>
        </p:nvSpPr>
        <p:spPr>
          <a:xfrm>
            <a:off x="7696200" y="3581400"/>
            <a:ext cx="914400" cy="533400"/>
          </a:xfrm>
          <a:prstGeom prst="diamond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chemeClr val="tx1"/>
                </a:solidFill>
              </a:rPr>
              <a:t>5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9" name="Diamond 148"/>
          <p:cNvSpPr/>
          <p:nvPr/>
        </p:nvSpPr>
        <p:spPr>
          <a:xfrm>
            <a:off x="7086600" y="4267200"/>
            <a:ext cx="914400" cy="533400"/>
          </a:xfrm>
          <a:prstGeom prst="diamond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4</a:t>
            </a:r>
          </a:p>
        </p:txBody>
      </p:sp>
      <p:grpSp>
        <p:nvGrpSpPr>
          <p:cNvPr id="15" name="Group 102"/>
          <p:cNvGrpSpPr/>
          <p:nvPr/>
        </p:nvGrpSpPr>
        <p:grpSpPr>
          <a:xfrm>
            <a:off x="1600200" y="1981200"/>
            <a:ext cx="3657600" cy="457200"/>
            <a:chOff x="2209800" y="3657600"/>
            <a:chExt cx="3657600" cy="457200"/>
          </a:xfrm>
          <a:solidFill>
            <a:srgbClr val="FFFFCC"/>
          </a:solidFill>
        </p:grpSpPr>
        <p:sp>
          <p:nvSpPr>
            <p:cNvPr id="160" name="Oval 5"/>
            <p:cNvSpPr>
              <a:spLocks noChangeArrowheads="1"/>
            </p:cNvSpPr>
            <p:nvPr/>
          </p:nvSpPr>
          <p:spPr bwMode="auto">
            <a:xfrm>
              <a:off x="2209800" y="3657600"/>
              <a:ext cx="457200" cy="457200"/>
            </a:xfrm>
            <a:prstGeom prst="ellipse">
              <a:avLst/>
            </a:prstGeom>
            <a:grpFill/>
            <a:ln w="5715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FF0000"/>
                </a:solidFill>
              </a:endParaRPr>
            </a:p>
          </p:txBody>
        </p:sp>
        <p:sp>
          <p:nvSpPr>
            <p:cNvPr id="161" name="Oval 5"/>
            <p:cNvSpPr>
              <a:spLocks noChangeArrowheads="1"/>
            </p:cNvSpPr>
            <p:nvPr/>
          </p:nvSpPr>
          <p:spPr bwMode="auto">
            <a:xfrm>
              <a:off x="2743200" y="3657600"/>
              <a:ext cx="457200" cy="457200"/>
            </a:xfrm>
            <a:prstGeom prst="ellipse">
              <a:avLst/>
            </a:prstGeom>
            <a:grpFill/>
            <a:ln w="5715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0000FF"/>
                </a:solidFill>
              </a:endParaRPr>
            </a:p>
          </p:txBody>
        </p:sp>
        <p:sp>
          <p:nvSpPr>
            <p:cNvPr id="162" name="Oval 5"/>
            <p:cNvSpPr>
              <a:spLocks noChangeArrowheads="1"/>
            </p:cNvSpPr>
            <p:nvPr/>
          </p:nvSpPr>
          <p:spPr bwMode="auto">
            <a:xfrm>
              <a:off x="3276600" y="3657600"/>
              <a:ext cx="457200" cy="457200"/>
            </a:xfrm>
            <a:prstGeom prst="ellipse">
              <a:avLst/>
            </a:prstGeom>
            <a:grpFill/>
            <a:ln w="5715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0000FF"/>
                </a:solidFill>
              </a:endParaRPr>
            </a:p>
          </p:txBody>
        </p:sp>
        <p:sp>
          <p:nvSpPr>
            <p:cNvPr id="163" name="Oval 5"/>
            <p:cNvSpPr>
              <a:spLocks noChangeArrowheads="1"/>
            </p:cNvSpPr>
            <p:nvPr/>
          </p:nvSpPr>
          <p:spPr bwMode="auto">
            <a:xfrm>
              <a:off x="5410200" y="3657600"/>
              <a:ext cx="457200" cy="457200"/>
            </a:xfrm>
            <a:prstGeom prst="ellipse">
              <a:avLst/>
            </a:prstGeom>
            <a:grpFill/>
            <a:ln w="5715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0000FF"/>
                </a:solidFill>
              </a:endParaRPr>
            </a:p>
          </p:txBody>
        </p:sp>
        <p:sp>
          <p:nvSpPr>
            <p:cNvPr id="164" name="Oval 5"/>
            <p:cNvSpPr>
              <a:spLocks noChangeArrowheads="1"/>
            </p:cNvSpPr>
            <p:nvPr/>
          </p:nvSpPr>
          <p:spPr bwMode="auto">
            <a:xfrm>
              <a:off x="4876800" y="3657600"/>
              <a:ext cx="457200" cy="457200"/>
            </a:xfrm>
            <a:prstGeom prst="ellipse">
              <a:avLst/>
            </a:prstGeom>
            <a:grpFill/>
            <a:ln w="5715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0000FF"/>
                </a:solidFill>
              </a:endParaRPr>
            </a:p>
          </p:txBody>
        </p:sp>
        <p:sp>
          <p:nvSpPr>
            <p:cNvPr id="165" name="Oval 5"/>
            <p:cNvSpPr>
              <a:spLocks noChangeArrowheads="1"/>
            </p:cNvSpPr>
            <p:nvPr/>
          </p:nvSpPr>
          <p:spPr bwMode="auto">
            <a:xfrm>
              <a:off x="3810000" y="3657600"/>
              <a:ext cx="457200" cy="457200"/>
            </a:xfrm>
            <a:prstGeom prst="ellipse">
              <a:avLst/>
            </a:prstGeom>
            <a:grpFill/>
            <a:ln w="5715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0000FF"/>
                </a:solidFill>
              </a:endParaRPr>
            </a:p>
          </p:txBody>
        </p:sp>
        <p:sp>
          <p:nvSpPr>
            <p:cNvPr id="166" name="Oval 5"/>
            <p:cNvSpPr>
              <a:spLocks noChangeArrowheads="1"/>
            </p:cNvSpPr>
            <p:nvPr/>
          </p:nvSpPr>
          <p:spPr bwMode="auto">
            <a:xfrm>
              <a:off x="4343400" y="3657600"/>
              <a:ext cx="457200" cy="457200"/>
            </a:xfrm>
            <a:prstGeom prst="ellipse">
              <a:avLst/>
            </a:prstGeom>
            <a:grpFill/>
            <a:ln w="5715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0000FF"/>
                </a:solidFill>
              </a:endParaRPr>
            </a:p>
          </p:txBody>
        </p:sp>
      </p:grpSp>
      <p:sp>
        <p:nvSpPr>
          <p:cNvPr id="175" name="Oval 174"/>
          <p:cNvSpPr/>
          <p:nvPr/>
        </p:nvSpPr>
        <p:spPr>
          <a:xfrm>
            <a:off x="457200" y="533400"/>
            <a:ext cx="685800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6" name="Oval 175"/>
          <p:cNvSpPr/>
          <p:nvPr/>
        </p:nvSpPr>
        <p:spPr>
          <a:xfrm>
            <a:off x="0" y="1219200"/>
            <a:ext cx="609600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7" name="Oval 176"/>
          <p:cNvSpPr/>
          <p:nvPr/>
        </p:nvSpPr>
        <p:spPr>
          <a:xfrm>
            <a:off x="0" y="1981200"/>
            <a:ext cx="609600" cy="6858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8" name="Oval 177"/>
          <p:cNvSpPr/>
          <p:nvPr/>
        </p:nvSpPr>
        <p:spPr>
          <a:xfrm>
            <a:off x="228600" y="2819400"/>
            <a:ext cx="609600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9" name="Oval 178"/>
          <p:cNvSpPr/>
          <p:nvPr/>
        </p:nvSpPr>
        <p:spPr>
          <a:xfrm>
            <a:off x="533400" y="3657600"/>
            <a:ext cx="609600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0" name="Oval 179"/>
          <p:cNvSpPr/>
          <p:nvPr/>
        </p:nvSpPr>
        <p:spPr>
          <a:xfrm>
            <a:off x="990600" y="4343400"/>
            <a:ext cx="609600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1" name="Diamond 180"/>
          <p:cNvSpPr/>
          <p:nvPr/>
        </p:nvSpPr>
        <p:spPr>
          <a:xfrm>
            <a:off x="7162800" y="533400"/>
            <a:ext cx="914400" cy="533400"/>
          </a:xfrm>
          <a:prstGeom prst="diamon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3" name="Diamond 182"/>
          <p:cNvSpPr/>
          <p:nvPr/>
        </p:nvSpPr>
        <p:spPr>
          <a:xfrm>
            <a:off x="7696200" y="1066800"/>
            <a:ext cx="838200" cy="533400"/>
          </a:xfrm>
          <a:prstGeom prst="diamon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0" name="Hexagon 149"/>
          <p:cNvSpPr/>
          <p:nvPr/>
        </p:nvSpPr>
        <p:spPr>
          <a:xfrm>
            <a:off x="762000" y="533400"/>
            <a:ext cx="685800" cy="533400"/>
          </a:xfrm>
          <a:prstGeom prst="hexagon">
            <a:avLst/>
          </a:prstGeom>
          <a:solidFill>
            <a:srgbClr val="FF99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2" name="Hexagon 151"/>
          <p:cNvSpPr/>
          <p:nvPr/>
        </p:nvSpPr>
        <p:spPr>
          <a:xfrm>
            <a:off x="228600" y="1143000"/>
            <a:ext cx="685800" cy="533400"/>
          </a:xfrm>
          <a:prstGeom prst="hexagon">
            <a:avLst/>
          </a:prstGeom>
          <a:solidFill>
            <a:srgbClr val="FF99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3" name="Hexagon 152"/>
          <p:cNvSpPr/>
          <p:nvPr/>
        </p:nvSpPr>
        <p:spPr>
          <a:xfrm>
            <a:off x="0" y="1981200"/>
            <a:ext cx="685800" cy="533400"/>
          </a:xfrm>
          <a:prstGeom prst="hexagon">
            <a:avLst/>
          </a:prstGeom>
          <a:solidFill>
            <a:srgbClr val="FF99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54" name="Hexagon 153"/>
          <p:cNvSpPr/>
          <p:nvPr/>
        </p:nvSpPr>
        <p:spPr>
          <a:xfrm>
            <a:off x="0" y="2819400"/>
            <a:ext cx="685800" cy="533400"/>
          </a:xfrm>
          <a:prstGeom prst="hexagon">
            <a:avLst/>
          </a:prstGeom>
          <a:solidFill>
            <a:srgbClr val="FF99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5" name="Hexagon 154"/>
          <p:cNvSpPr/>
          <p:nvPr/>
        </p:nvSpPr>
        <p:spPr>
          <a:xfrm>
            <a:off x="304800" y="3581400"/>
            <a:ext cx="685800" cy="533400"/>
          </a:xfrm>
          <a:prstGeom prst="hexagon">
            <a:avLst/>
          </a:prstGeom>
          <a:solidFill>
            <a:srgbClr val="FF99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6" name="Hexagon 155"/>
          <p:cNvSpPr/>
          <p:nvPr/>
        </p:nvSpPr>
        <p:spPr>
          <a:xfrm>
            <a:off x="762000" y="4267200"/>
            <a:ext cx="685800" cy="533400"/>
          </a:xfrm>
          <a:prstGeom prst="hexagon">
            <a:avLst/>
          </a:prstGeom>
          <a:solidFill>
            <a:srgbClr val="FF99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57" name="Cloud 156"/>
          <p:cNvSpPr/>
          <p:nvPr/>
        </p:nvSpPr>
        <p:spPr>
          <a:xfrm>
            <a:off x="0" y="5638800"/>
            <a:ext cx="9144000" cy="1219200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chemeClr val="tx1"/>
                </a:solidFill>
              </a:rPr>
              <a:t>Dạng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địa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hình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nổi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bật</a:t>
            </a:r>
            <a:r>
              <a:rPr lang="en-US" sz="2800" b="1" dirty="0">
                <a:solidFill>
                  <a:schemeClr val="tx1"/>
                </a:solidFill>
              </a:rPr>
              <a:t> ở Na-</a:t>
            </a:r>
            <a:r>
              <a:rPr lang="en-US" sz="2800" b="1" dirty="0" err="1">
                <a:solidFill>
                  <a:schemeClr val="tx1"/>
                </a:solidFill>
              </a:rPr>
              <a:t>uy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88" name="Oval 5"/>
          <p:cNvSpPr>
            <a:spLocks noChangeArrowheads="1"/>
          </p:cNvSpPr>
          <p:nvPr/>
        </p:nvSpPr>
        <p:spPr bwMode="auto">
          <a:xfrm>
            <a:off x="2819400" y="5029200"/>
            <a:ext cx="457200" cy="4572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</a:p>
        </p:txBody>
      </p:sp>
      <p:sp>
        <p:nvSpPr>
          <p:cNvPr id="189" name="Oval 5"/>
          <p:cNvSpPr>
            <a:spLocks noChangeArrowheads="1"/>
          </p:cNvSpPr>
          <p:nvPr/>
        </p:nvSpPr>
        <p:spPr bwMode="auto">
          <a:xfrm>
            <a:off x="3352800" y="5029200"/>
            <a:ext cx="457200" cy="4572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</p:txBody>
      </p:sp>
      <p:sp>
        <p:nvSpPr>
          <p:cNvPr id="190" name="Oval 5"/>
          <p:cNvSpPr>
            <a:spLocks noChangeArrowheads="1"/>
          </p:cNvSpPr>
          <p:nvPr/>
        </p:nvSpPr>
        <p:spPr bwMode="auto">
          <a:xfrm>
            <a:off x="3886200" y="5029200"/>
            <a:ext cx="457200" cy="4572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</p:txBody>
      </p:sp>
      <p:sp>
        <p:nvSpPr>
          <p:cNvPr id="191" name="Oval 5"/>
          <p:cNvSpPr>
            <a:spLocks noChangeArrowheads="1"/>
          </p:cNvSpPr>
          <p:nvPr/>
        </p:nvSpPr>
        <p:spPr bwMode="auto">
          <a:xfrm>
            <a:off x="4419600" y="5029200"/>
            <a:ext cx="457200" cy="4572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</p:txBody>
      </p:sp>
      <p:sp>
        <p:nvSpPr>
          <p:cNvPr id="192" name="Oval 5"/>
          <p:cNvSpPr>
            <a:spLocks noChangeArrowheads="1"/>
          </p:cNvSpPr>
          <p:nvPr/>
        </p:nvSpPr>
        <p:spPr bwMode="auto">
          <a:xfrm>
            <a:off x="4953000" y="5029200"/>
            <a:ext cx="457200" cy="4572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193" name="Oval 5"/>
          <p:cNvSpPr>
            <a:spLocks noChangeArrowheads="1"/>
          </p:cNvSpPr>
          <p:nvPr/>
        </p:nvSpPr>
        <p:spPr bwMode="auto">
          <a:xfrm>
            <a:off x="5486400" y="5029200"/>
            <a:ext cx="457200" cy="4572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194" name="Cloud 193"/>
          <p:cNvSpPr/>
          <p:nvPr/>
        </p:nvSpPr>
        <p:spPr>
          <a:xfrm>
            <a:off x="0" y="5638800"/>
            <a:ext cx="9144000" cy="1219200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chemeClr val="tx1"/>
                </a:solidFill>
              </a:rPr>
              <a:t>Tên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dãy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núi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ngăn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cách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châu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Âu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với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châu</a:t>
            </a:r>
            <a:r>
              <a:rPr lang="en-US" sz="2800" b="1" dirty="0">
                <a:solidFill>
                  <a:schemeClr val="tx1"/>
                </a:solidFill>
              </a:rPr>
              <a:t> Á</a:t>
            </a:r>
          </a:p>
        </p:txBody>
      </p:sp>
      <p:sp>
        <p:nvSpPr>
          <p:cNvPr id="195" name="Cloud 194"/>
          <p:cNvSpPr/>
          <p:nvPr/>
        </p:nvSpPr>
        <p:spPr>
          <a:xfrm>
            <a:off x="0" y="5638800"/>
            <a:ext cx="9144000" cy="1219200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chemeClr val="tx1"/>
                </a:solidFill>
              </a:rPr>
              <a:t>Rừng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cây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bụi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gai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lá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cứng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phân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bố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chủ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yếu</a:t>
            </a:r>
            <a:r>
              <a:rPr lang="en-US" sz="2800" b="1" dirty="0">
                <a:solidFill>
                  <a:schemeClr val="tx1"/>
                </a:solidFill>
              </a:rPr>
              <a:t> ở </a:t>
            </a:r>
            <a:r>
              <a:rPr lang="en-US" sz="2800" b="1" dirty="0" err="1">
                <a:solidFill>
                  <a:schemeClr val="tx1"/>
                </a:solidFill>
              </a:rPr>
              <a:t>đâu</a:t>
            </a:r>
            <a:r>
              <a:rPr lang="en-US" sz="28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96" name="Cloud 195"/>
          <p:cNvSpPr/>
          <p:nvPr/>
        </p:nvSpPr>
        <p:spPr>
          <a:xfrm>
            <a:off x="0" y="5638800"/>
            <a:ext cx="9296400" cy="1219200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chemeClr val="tx1"/>
                </a:solidFill>
              </a:rPr>
              <a:t>Tên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một</a:t>
            </a:r>
            <a:r>
              <a:rPr lang="en-US" sz="2400" b="1" dirty="0">
                <a:solidFill>
                  <a:schemeClr val="tx1"/>
                </a:solidFill>
              </a:rPr>
              <a:t> con </a:t>
            </a:r>
            <a:r>
              <a:rPr lang="en-US" sz="2400" b="1" dirty="0" err="1" smtClean="0">
                <a:solidFill>
                  <a:schemeClr val="tx1"/>
                </a:solidFill>
              </a:rPr>
              <a:t>sông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dài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nhất</a:t>
            </a:r>
            <a:r>
              <a:rPr lang="en-US" sz="2400" b="1" dirty="0" smtClean="0">
                <a:solidFill>
                  <a:schemeClr val="tx1"/>
                </a:solidFill>
              </a:rPr>
              <a:t> ở </a:t>
            </a:r>
            <a:r>
              <a:rPr lang="en-US" sz="2400" b="1" dirty="0" err="1">
                <a:solidFill>
                  <a:schemeClr val="tx1"/>
                </a:solidFill>
              </a:rPr>
              <a:t>châu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Âu</a:t>
            </a:r>
            <a:r>
              <a:rPr lang="en-US" sz="24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97" name="Cloud 196"/>
          <p:cNvSpPr/>
          <p:nvPr/>
        </p:nvSpPr>
        <p:spPr>
          <a:xfrm>
            <a:off x="-152400" y="5638800"/>
            <a:ext cx="9296400" cy="1219200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chemeClr val="tx1"/>
                </a:solidFill>
              </a:rPr>
              <a:t>Tên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dãy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núi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trẻ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cao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nhất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châu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Âu</a:t>
            </a:r>
            <a:r>
              <a:rPr lang="en-US" sz="28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06" name="4-Point Star 205"/>
          <p:cNvSpPr/>
          <p:nvPr/>
        </p:nvSpPr>
        <p:spPr>
          <a:xfrm>
            <a:off x="533400" y="5105400"/>
            <a:ext cx="914400" cy="533400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1" name="Title 1"/>
          <p:cNvSpPr txBox="1">
            <a:spLocks/>
          </p:cNvSpPr>
          <p:nvPr/>
        </p:nvSpPr>
        <p:spPr>
          <a:xfrm>
            <a:off x="881740" y="-54741"/>
            <a:ext cx="6211394" cy="60586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ĐOÁN Ô CHỮ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5" dur="2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3" dur="500"/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5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2" dur="500"/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4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5" dur="500"/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8" dur="500"/>
                                        <p:tgtEl>
                                          <p:spTgt spid="18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1" dur="500"/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4" dur="500"/>
                                        <p:tgtEl>
                                          <p:spTgt spid="18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7" dur="500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0" dur="500"/>
                                        <p:tgtEl>
                                          <p:spTgt spid="19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3" dur="500"/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6" dur="500"/>
                                        <p:tgtEl>
                                          <p:spTgt spid="19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9" dur="500"/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2" dur="500"/>
                                        <p:tgtEl>
                                          <p:spTgt spid="19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5" dur="500"/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8" dur="500"/>
                                        <p:tgtEl>
                                          <p:spTgt spid="19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57" grpId="0" animBg="1"/>
      <p:bldP spid="157" grpId="1" animBg="1"/>
      <p:bldP spid="188" grpId="0" build="allAtOnce" animBg="1"/>
      <p:bldP spid="189" grpId="0" build="allAtOnce" animBg="1"/>
      <p:bldP spid="190" grpId="0" build="allAtOnce" animBg="1"/>
      <p:bldP spid="191" grpId="0" build="allAtOnce" animBg="1"/>
      <p:bldP spid="192" grpId="0" build="allAtOnce" animBg="1"/>
      <p:bldP spid="193" grpId="0" build="allAtOnce" animBg="1"/>
      <p:bldP spid="194" grpId="0" animBg="1"/>
      <p:bldP spid="195" grpId="0" animBg="1"/>
      <p:bldP spid="195" grpId="1" animBg="1"/>
      <p:bldP spid="196" grpId="0" animBg="1"/>
      <p:bldP spid="196" grpId="1" animBg="1"/>
      <p:bldP spid="19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633913" y="290513"/>
            <a:ext cx="3797300" cy="2057400"/>
            <a:chOff x="2893" y="864"/>
            <a:chExt cx="1619" cy="912"/>
          </a:xfrm>
        </p:grpSpPr>
        <p:pic>
          <p:nvPicPr>
            <p:cNvPr id="21526" name="Picture 3"/>
            <p:cNvPicPr>
              <a:picLocks noChangeAspect="1" noChangeArrowheads="1"/>
            </p:cNvPicPr>
            <p:nvPr/>
          </p:nvPicPr>
          <p:blipFill>
            <a:blip r:embed="rId3"/>
            <a:srcRect l="50999" t="26765" r="16000" b="63441"/>
            <a:stretch>
              <a:fillRect/>
            </a:stretch>
          </p:blipFill>
          <p:spPr bwMode="auto">
            <a:xfrm>
              <a:off x="2928" y="864"/>
              <a:ext cx="1584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27" name="Picture 4"/>
            <p:cNvPicPr>
              <a:picLocks noChangeAspect="1" noChangeArrowheads="1"/>
            </p:cNvPicPr>
            <p:nvPr/>
          </p:nvPicPr>
          <p:blipFill>
            <a:blip r:embed="rId3"/>
            <a:srcRect l="50000" t="35858" r="44000" b="59944"/>
            <a:stretch>
              <a:fillRect/>
            </a:stretch>
          </p:blipFill>
          <p:spPr bwMode="auto">
            <a:xfrm>
              <a:off x="2893" y="1488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5413" name="Picture 5"/>
          <p:cNvPicPr>
            <a:picLocks noChangeAspect="1" noChangeArrowheads="1"/>
          </p:cNvPicPr>
          <p:nvPr/>
        </p:nvPicPr>
        <p:blipFill>
          <a:blip r:embed="rId3"/>
          <a:srcRect l="56999" t="36557" r="5002" b="45952"/>
          <a:stretch>
            <a:fillRect/>
          </a:stretch>
        </p:blipFill>
        <p:spPr bwMode="auto">
          <a:xfrm>
            <a:off x="5208588" y="1600200"/>
            <a:ext cx="3935412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6"/>
          <p:cNvPicPr>
            <a:picLocks noChangeAspect="1" noChangeArrowheads="1"/>
          </p:cNvPicPr>
          <p:nvPr/>
        </p:nvPicPr>
        <p:blipFill>
          <a:blip r:embed="rId3"/>
          <a:srcRect l="44000" t="40056" r="43001" b="46652"/>
          <a:stretch>
            <a:fillRect/>
          </a:stretch>
        </p:blipFill>
        <p:spPr bwMode="auto">
          <a:xfrm>
            <a:off x="4052888" y="2354263"/>
            <a:ext cx="1143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648200" y="3706813"/>
            <a:ext cx="3200400" cy="2084387"/>
            <a:chOff x="2736" y="2688"/>
            <a:chExt cx="1344" cy="960"/>
          </a:xfrm>
        </p:grpSpPr>
        <p:pic>
          <p:nvPicPr>
            <p:cNvPr id="21524" name="Picture 8"/>
            <p:cNvPicPr>
              <a:picLocks noChangeAspect="1" noChangeArrowheads="1"/>
            </p:cNvPicPr>
            <p:nvPr/>
          </p:nvPicPr>
          <p:blipFill>
            <a:blip r:embed="rId3"/>
            <a:srcRect l="50000" t="54747" r="22003" b="33360"/>
            <a:stretch>
              <a:fillRect/>
            </a:stretch>
          </p:blipFill>
          <p:spPr bwMode="auto">
            <a:xfrm>
              <a:off x="2736" y="2832"/>
              <a:ext cx="1344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25" name="Picture 9"/>
            <p:cNvPicPr>
              <a:picLocks noChangeAspect="1" noChangeArrowheads="1"/>
            </p:cNvPicPr>
            <p:nvPr/>
          </p:nvPicPr>
          <p:blipFill>
            <a:blip r:embed="rId3"/>
            <a:srcRect l="50000" t="52647" r="47000" b="44554"/>
            <a:stretch>
              <a:fillRect/>
            </a:stretch>
          </p:blipFill>
          <p:spPr bwMode="auto">
            <a:xfrm>
              <a:off x="2736" y="2688"/>
              <a:ext cx="14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381000" y="539750"/>
            <a:ext cx="4267200" cy="3124200"/>
            <a:chOff x="672" y="1104"/>
            <a:chExt cx="2256" cy="1152"/>
          </a:xfrm>
        </p:grpSpPr>
        <p:pic>
          <p:nvPicPr>
            <p:cNvPr id="21522" name="Picture 11"/>
            <p:cNvPicPr>
              <a:picLocks noChangeAspect="1" noChangeArrowheads="1"/>
            </p:cNvPicPr>
            <p:nvPr/>
          </p:nvPicPr>
          <p:blipFill>
            <a:blip r:embed="rId3"/>
            <a:srcRect l="4001" t="30257" r="53999" b="52951"/>
            <a:stretch>
              <a:fillRect/>
            </a:stretch>
          </p:blipFill>
          <p:spPr bwMode="auto">
            <a:xfrm>
              <a:off x="672" y="1104"/>
              <a:ext cx="2016" cy="1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23" name="Picture 12"/>
            <p:cNvPicPr>
              <a:picLocks noChangeAspect="1" noChangeArrowheads="1"/>
            </p:cNvPicPr>
            <p:nvPr/>
          </p:nvPicPr>
          <p:blipFill>
            <a:blip r:embed="rId3"/>
            <a:srcRect l="44000" t="37953" r="48999" b="58548"/>
            <a:stretch>
              <a:fillRect/>
            </a:stretch>
          </p:blipFill>
          <p:spPr bwMode="auto">
            <a:xfrm>
              <a:off x="2592" y="1632"/>
              <a:ext cx="336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2362200" y="3214688"/>
            <a:ext cx="2195513" cy="2133600"/>
            <a:chOff x="1680" y="2112"/>
            <a:chExt cx="1152" cy="1008"/>
          </a:xfrm>
        </p:grpSpPr>
        <p:pic>
          <p:nvPicPr>
            <p:cNvPr id="21520" name="Picture 14"/>
            <p:cNvPicPr>
              <a:picLocks noChangeAspect="1" noChangeArrowheads="1"/>
            </p:cNvPicPr>
            <p:nvPr/>
          </p:nvPicPr>
          <p:blipFill>
            <a:blip r:embed="rId3"/>
            <a:srcRect l="25998" t="51949" r="50000" b="36156"/>
            <a:stretch>
              <a:fillRect/>
            </a:stretch>
          </p:blipFill>
          <p:spPr bwMode="auto">
            <a:xfrm>
              <a:off x="1680" y="2304"/>
              <a:ext cx="1152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21" name="Picture 15"/>
            <p:cNvPicPr>
              <a:picLocks noChangeAspect="1" noChangeArrowheads="1"/>
            </p:cNvPicPr>
            <p:nvPr/>
          </p:nvPicPr>
          <p:blipFill>
            <a:blip r:embed="rId3"/>
            <a:srcRect l="26997" t="49150" r="58000" b="48051"/>
            <a:stretch>
              <a:fillRect/>
            </a:stretch>
          </p:blipFill>
          <p:spPr bwMode="auto">
            <a:xfrm>
              <a:off x="1728" y="2112"/>
              <a:ext cx="72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512" name="WordArt 16"/>
          <p:cNvSpPr>
            <a:spLocks noChangeArrowheads="1" noChangeShapeType="1" noTextEdit="1"/>
          </p:cNvSpPr>
          <p:nvPr/>
        </p:nvSpPr>
        <p:spPr bwMode="auto">
          <a:xfrm>
            <a:off x="609600" y="5715000"/>
            <a:ext cx="3581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TỔNG KẾT BÀI</a:t>
            </a:r>
          </a:p>
        </p:txBody>
      </p:sp>
      <p:sp>
        <p:nvSpPr>
          <p:cNvPr id="21513" name="Rectangle 17"/>
          <p:cNvSpPr>
            <a:spLocks noChangeArrowheads="1"/>
          </p:cNvSpPr>
          <p:nvPr/>
        </p:nvSpPr>
        <p:spPr bwMode="auto">
          <a:xfrm>
            <a:off x="103188" y="450850"/>
            <a:ext cx="304800" cy="3276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4" name="AutoShape 18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153400" y="6324600"/>
            <a:ext cx="838200" cy="30480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SOS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145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304800" y="1997075"/>
            <a:ext cx="861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2400"/>
              <a:t> Học bài, trả lời câu hỏi 1, 2 SGK trang 155. 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81000" y="2895600"/>
            <a:ext cx="85344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</a:rPr>
              <a:t>Tìm hiểu bài 52 “Thiên nhiên châu Âu (tt) theo gợi ý</a:t>
            </a:r>
          </a:p>
          <a:p>
            <a:pPr algn="l"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</a:rPr>
              <a:t>Phân tích biểu đồ 52.1, 52.2, 52.3 và hình 52.4 để rút ra đặc điểm các môi trường tự nhiên ở châu Âu.</a:t>
            </a:r>
          </a:p>
        </p:txBody>
      </p:sp>
      <p:sp>
        <p:nvSpPr>
          <p:cNvPr id="20484" name="WordArt 4"/>
          <p:cNvSpPr>
            <a:spLocks noChangeArrowheads="1" noChangeShapeType="1" noTextEdit="1"/>
          </p:cNvSpPr>
          <p:nvPr/>
        </p:nvSpPr>
        <p:spPr bwMode="auto">
          <a:xfrm>
            <a:off x="3352800" y="533400"/>
            <a:ext cx="462915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HƯỚNG DẪN VỀ NHÀ</a:t>
            </a:r>
            <a:endParaRPr 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485" name="Picture 5" descr="0004-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8138" y="304800"/>
            <a:ext cx="248602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369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21508" name="Picture 4" descr="hinh n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9" descr="firew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685800"/>
            <a:ext cx="24003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11" descr="firew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6096000" y="1066800"/>
            <a:ext cx="27432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876800" y="5562600"/>
            <a:ext cx="833438" cy="762000"/>
            <a:chOff x="2304" y="1632"/>
            <a:chExt cx="525" cy="480"/>
          </a:xfrm>
        </p:grpSpPr>
        <p:sp>
          <p:nvSpPr>
            <p:cNvPr id="21595" name="Freeform 8"/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96" name="Freeform 9"/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97" name="Freeform 10"/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98" name="Freeform 11"/>
            <p:cNvSpPr>
              <a:spLocks/>
            </p:cNvSpPr>
            <p:nvPr/>
          </p:nvSpPr>
          <p:spPr bwMode="gray">
            <a:xfrm>
              <a:off x="253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6248400" y="609600"/>
            <a:ext cx="833438" cy="762000"/>
            <a:chOff x="624" y="1632"/>
            <a:chExt cx="525" cy="480"/>
          </a:xfrm>
        </p:grpSpPr>
        <p:sp>
          <p:nvSpPr>
            <p:cNvPr id="21591" name="Freeform 33"/>
            <p:cNvSpPr>
              <a:spLocks/>
            </p:cNvSpPr>
            <p:nvPr/>
          </p:nvSpPr>
          <p:spPr bwMode="gray">
            <a:xfrm>
              <a:off x="62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92" name="Freeform 34"/>
            <p:cNvSpPr>
              <a:spLocks/>
            </p:cNvSpPr>
            <p:nvPr/>
          </p:nvSpPr>
          <p:spPr bwMode="gray">
            <a:xfrm>
              <a:off x="69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chemeClr val="tx1"/>
                </a:gs>
                <a:gs pos="100000">
                  <a:srgbClr val="99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93" name="Freeform 35"/>
            <p:cNvSpPr>
              <a:spLocks/>
            </p:cNvSpPr>
            <p:nvPr/>
          </p:nvSpPr>
          <p:spPr bwMode="gray">
            <a:xfrm>
              <a:off x="75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94" name="Freeform 36"/>
            <p:cNvSpPr>
              <a:spLocks/>
            </p:cNvSpPr>
            <p:nvPr/>
          </p:nvSpPr>
          <p:spPr bwMode="gray">
            <a:xfrm>
              <a:off x="85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2"/>
          <p:cNvGrpSpPr>
            <a:grpSpLocks/>
          </p:cNvGrpSpPr>
          <p:nvPr/>
        </p:nvGrpSpPr>
        <p:grpSpPr bwMode="auto">
          <a:xfrm>
            <a:off x="538163" y="304800"/>
            <a:ext cx="833437" cy="762000"/>
            <a:chOff x="624" y="1632"/>
            <a:chExt cx="525" cy="480"/>
          </a:xfrm>
        </p:grpSpPr>
        <p:sp>
          <p:nvSpPr>
            <p:cNvPr id="21587" name="Freeform 43"/>
            <p:cNvSpPr>
              <a:spLocks/>
            </p:cNvSpPr>
            <p:nvPr/>
          </p:nvSpPr>
          <p:spPr bwMode="gray">
            <a:xfrm>
              <a:off x="62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88" name="Freeform 44"/>
            <p:cNvSpPr>
              <a:spLocks/>
            </p:cNvSpPr>
            <p:nvPr/>
          </p:nvSpPr>
          <p:spPr bwMode="gray">
            <a:xfrm>
              <a:off x="69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chemeClr val="tx1"/>
                </a:gs>
                <a:gs pos="100000">
                  <a:srgbClr val="9900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89" name="Freeform 45"/>
            <p:cNvSpPr>
              <a:spLocks/>
            </p:cNvSpPr>
            <p:nvPr/>
          </p:nvSpPr>
          <p:spPr bwMode="gray">
            <a:xfrm>
              <a:off x="75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90" name="Freeform 46"/>
            <p:cNvSpPr>
              <a:spLocks/>
            </p:cNvSpPr>
            <p:nvPr/>
          </p:nvSpPr>
          <p:spPr bwMode="gray">
            <a:xfrm>
              <a:off x="85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2"/>
          <p:cNvGrpSpPr>
            <a:grpSpLocks/>
          </p:cNvGrpSpPr>
          <p:nvPr/>
        </p:nvGrpSpPr>
        <p:grpSpPr bwMode="auto">
          <a:xfrm>
            <a:off x="7472363" y="4038600"/>
            <a:ext cx="833437" cy="762000"/>
            <a:chOff x="3312" y="1632"/>
            <a:chExt cx="525" cy="480"/>
          </a:xfrm>
        </p:grpSpPr>
        <p:sp>
          <p:nvSpPr>
            <p:cNvPr id="21583" name="Freeform 53"/>
            <p:cNvSpPr>
              <a:spLocks/>
            </p:cNvSpPr>
            <p:nvPr/>
          </p:nvSpPr>
          <p:spPr bwMode="gray">
            <a:xfrm>
              <a:off x="3312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84" name="Freeform 54"/>
            <p:cNvSpPr>
              <a:spLocks/>
            </p:cNvSpPr>
            <p:nvPr/>
          </p:nvSpPr>
          <p:spPr bwMode="gray">
            <a:xfrm>
              <a:off x="3384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85" name="Freeform 55"/>
            <p:cNvSpPr>
              <a:spLocks/>
            </p:cNvSpPr>
            <p:nvPr/>
          </p:nvSpPr>
          <p:spPr bwMode="gray">
            <a:xfrm>
              <a:off x="3440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86" name="Freeform 56"/>
            <p:cNvSpPr>
              <a:spLocks/>
            </p:cNvSpPr>
            <p:nvPr/>
          </p:nvSpPr>
          <p:spPr bwMode="gray">
            <a:xfrm>
              <a:off x="3541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167"/>
          <p:cNvGrpSpPr>
            <a:grpSpLocks/>
          </p:cNvGrpSpPr>
          <p:nvPr/>
        </p:nvGrpSpPr>
        <p:grpSpPr bwMode="auto">
          <a:xfrm>
            <a:off x="4876800" y="3810000"/>
            <a:ext cx="833438" cy="762000"/>
            <a:chOff x="672" y="624"/>
            <a:chExt cx="525" cy="480"/>
          </a:xfrm>
        </p:grpSpPr>
        <p:sp>
          <p:nvSpPr>
            <p:cNvPr id="21579" name="Freeform 168"/>
            <p:cNvSpPr>
              <a:spLocks/>
            </p:cNvSpPr>
            <p:nvPr/>
          </p:nvSpPr>
          <p:spPr bwMode="gray">
            <a:xfrm>
              <a:off x="672" y="624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80" name="Freeform 169"/>
            <p:cNvSpPr>
              <a:spLocks/>
            </p:cNvSpPr>
            <p:nvPr/>
          </p:nvSpPr>
          <p:spPr bwMode="gray">
            <a:xfrm>
              <a:off x="744" y="689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9966FF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81" name="Freeform 170"/>
            <p:cNvSpPr>
              <a:spLocks/>
            </p:cNvSpPr>
            <p:nvPr/>
          </p:nvSpPr>
          <p:spPr bwMode="gray">
            <a:xfrm>
              <a:off x="800" y="698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82" name="Freeform 171"/>
            <p:cNvSpPr>
              <a:spLocks/>
            </p:cNvSpPr>
            <p:nvPr/>
          </p:nvSpPr>
          <p:spPr bwMode="gray">
            <a:xfrm>
              <a:off x="901" y="821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1516" name="Picture 7" descr="th_54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3538" y="69850"/>
            <a:ext cx="222726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7" name="Picture 8" descr="th_54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16738" y="0"/>
            <a:ext cx="222726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7"/>
          <p:cNvGrpSpPr>
            <a:grpSpLocks/>
          </p:cNvGrpSpPr>
          <p:nvPr/>
        </p:nvGrpSpPr>
        <p:grpSpPr bwMode="auto">
          <a:xfrm>
            <a:off x="381000" y="3124200"/>
            <a:ext cx="833438" cy="762000"/>
            <a:chOff x="672" y="624"/>
            <a:chExt cx="525" cy="480"/>
          </a:xfrm>
        </p:grpSpPr>
        <p:sp>
          <p:nvSpPr>
            <p:cNvPr id="21575" name="Freeform 68"/>
            <p:cNvSpPr>
              <a:spLocks/>
            </p:cNvSpPr>
            <p:nvPr/>
          </p:nvSpPr>
          <p:spPr bwMode="gray">
            <a:xfrm>
              <a:off x="672" y="624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76" name="Freeform 69"/>
            <p:cNvSpPr>
              <a:spLocks/>
            </p:cNvSpPr>
            <p:nvPr/>
          </p:nvSpPr>
          <p:spPr bwMode="gray">
            <a:xfrm>
              <a:off x="744" y="689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9966FF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77" name="Freeform 70"/>
            <p:cNvSpPr>
              <a:spLocks/>
            </p:cNvSpPr>
            <p:nvPr/>
          </p:nvSpPr>
          <p:spPr bwMode="gray">
            <a:xfrm>
              <a:off x="800" y="698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78" name="Freeform 71"/>
            <p:cNvSpPr>
              <a:spLocks/>
            </p:cNvSpPr>
            <p:nvPr/>
          </p:nvSpPr>
          <p:spPr bwMode="gray">
            <a:xfrm>
              <a:off x="901" y="821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72"/>
          <p:cNvGrpSpPr>
            <a:grpSpLocks/>
          </p:cNvGrpSpPr>
          <p:nvPr/>
        </p:nvGrpSpPr>
        <p:grpSpPr bwMode="auto">
          <a:xfrm>
            <a:off x="2590800" y="2133600"/>
            <a:ext cx="833438" cy="762000"/>
            <a:chOff x="672" y="624"/>
            <a:chExt cx="525" cy="480"/>
          </a:xfrm>
        </p:grpSpPr>
        <p:sp>
          <p:nvSpPr>
            <p:cNvPr id="21571" name="Freeform 73"/>
            <p:cNvSpPr>
              <a:spLocks/>
            </p:cNvSpPr>
            <p:nvPr/>
          </p:nvSpPr>
          <p:spPr bwMode="gray">
            <a:xfrm>
              <a:off x="672" y="624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72" name="Freeform 74"/>
            <p:cNvSpPr>
              <a:spLocks/>
            </p:cNvSpPr>
            <p:nvPr/>
          </p:nvSpPr>
          <p:spPr bwMode="gray">
            <a:xfrm>
              <a:off x="744" y="689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9966FF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73" name="Freeform 75"/>
            <p:cNvSpPr>
              <a:spLocks/>
            </p:cNvSpPr>
            <p:nvPr/>
          </p:nvSpPr>
          <p:spPr bwMode="gray">
            <a:xfrm>
              <a:off x="800" y="698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74" name="Freeform 76"/>
            <p:cNvSpPr>
              <a:spLocks/>
            </p:cNvSpPr>
            <p:nvPr/>
          </p:nvSpPr>
          <p:spPr bwMode="gray">
            <a:xfrm>
              <a:off x="901" y="821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127"/>
          <p:cNvGrpSpPr>
            <a:grpSpLocks/>
          </p:cNvGrpSpPr>
          <p:nvPr/>
        </p:nvGrpSpPr>
        <p:grpSpPr bwMode="auto">
          <a:xfrm>
            <a:off x="609600" y="5105400"/>
            <a:ext cx="833438" cy="762000"/>
            <a:chOff x="2256" y="672"/>
            <a:chExt cx="525" cy="480"/>
          </a:xfrm>
        </p:grpSpPr>
        <p:sp>
          <p:nvSpPr>
            <p:cNvPr id="21567" name="Freeform 128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68" name="Freeform 129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69" name="Freeform 130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70" name="Freeform 131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42"/>
          <p:cNvGrpSpPr>
            <a:grpSpLocks/>
          </p:cNvGrpSpPr>
          <p:nvPr/>
        </p:nvGrpSpPr>
        <p:grpSpPr bwMode="auto">
          <a:xfrm>
            <a:off x="2819400" y="228600"/>
            <a:ext cx="833438" cy="762000"/>
            <a:chOff x="2256" y="672"/>
            <a:chExt cx="525" cy="480"/>
          </a:xfrm>
        </p:grpSpPr>
        <p:sp>
          <p:nvSpPr>
            <p:cNvPr id="21563" name="Freeform 143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64" name="Freeform 144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65" name="Freeform 145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66" name="Freeform 146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37"/>
          <p:cNvGrpSpPr>
            <a:grpSpLocks/>
          </p:cNvGrpSpPr>
          <p:nvPr/>
        </p:nvGrpSpPr>
        <p:grpSpPr bwMode="auto">
          <a:xfrm>
            <a:off x="8001000" y="1371600"/>
            <a:ext cx="833438" cy="762000"/>
            <a:chOff x="2256" y="672"/>
            <a:chExt cx="525" cy="480"/>
          </a:xfrm>
        </p:grpSpPr>
        <p:sp>
          <p:nvSpPr>
            <p:cNvPr id="21559" name="Freeform 138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60" name="Freeform 139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61" name="Freeform 140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62" name="Freeform 141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77"/>
          <p:cNvGrpSpPr>
            <a:grpSpLocks/>
          </p:cNvGrpSpPr>
          <p:nvPr/>
        </p:nvGrpSpPr>
        <p:grpSpPr bwMode="auto">
          <a:xfrm>
            <a:off x="4191000" y="2286000"/>
            <a:ext cx="833438" cy="762000"/>
            <a:chOff x="2256" y="672"/>
            <a:chExt cx="525" cy="480"/>
          </a:xfrm>
        </p:grpSpPr>
        <p:sp>
          <p:nvSpPr>
            <p:cNvPr id="21555" name="Freeform 178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56" name="Freeform 179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57" name="Freeform 180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58" name="Freeform 181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4741" name="Text Box 5"/>
          <p:cNvSpPr txBox="1">
            <a:spLocks noChangeArrowheads="1"/>
          </p:cNvSpPr>
          <p:nvPr/>
        </p:nvSpPr>
        <p:spPr bwMode="auto">
          <a:xfrm>
            <a:off x="152400" y="2133600"/>
            <a:ext cx="9144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4000">
                <a:solidFill>
                  <a:srgbClr val="0000FF"/>
                </a:solidFill>
                <a:latin typeface="Times New Roman" pitchFamily="18" charset="0"/>
              </a:rPr>
              <a:t>Kính chúc quý thầy cô nhiều sức khoẻ.</a:t>
            </a:r>
          </a:p>
          <a:p>
            <a:r>
              <a:rPr lang="en-US" altLang="en-US" sz="4000">
                <a:solidFill>
                  <a:srgbClr val="0000FF"/>
                </a:solidFill>
                <a:latin typeface="Times New Roman" pitchFamily="18" charset="0"/>
              </a:rPr>
              <a:t>Chúc các em ngày càng học giỏi.</a:t>
            </a:r>
          </a:p>
        </p:txBody>
      </p:sp>
      <p:grpSp>
        <p:nvGrpSpPr>
          <p:cNvPr id="13" name="Group 7"/>
          <p:cNvGrpSpPr>
            <a:grpSpLocks/>
          </p:cNvGrpSpPr>
          <p:nvPr/>
        </p:nvGrpSpPr>
        <p:grpSpPr bwMode="auto">
          <a:xfrm>
            <a:off x="157163" y="5791200"/>
            <a:ext cx="833437" cy="762000"/>
            <a:chOff x="2304" y="1632"/>
            <a:chExt cx="525" cy="480"/>
          </a:xfrm>
        </p:grpSpPr>
        <p:sp>
          <p:nvSpPr>
            <p:cNvPr id="21551" name="Freeform 8"/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52" name="Freeform 9"/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53" name="Freeform 10"/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54" name="Freeform 11"/>
            <p:cNvSpPr>
              <a:spLocks/>
            </p:cNvSpPr>
            <p:nvPr/>
          </p:nvSpPr>
          <p:spPr bwMode="gray">
            <a:xfrm>
              <a:off x="253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52"/>
          <p:cNvGrpSpPr>
            <a:grpSpLocks/>
          </p:cNvGrpSpPr>
          <p:nvPr/>
        </p:nvGrpSpPr>
        <p:grpSpPr bwMode="auto">
          <a:xfrm>
            <a:off x="7391400" y="6096000"/>
            <a:ext cx="833438" cy="762000"/>
            <a:chOff x="3312" y="1632"/>
            <a:chExt cx="525" cy="480"/>
          </a:xfrm>
        </p:grpSpPr>
        <p:sp>
          <p:nvSpPr>
            <p:cNvPr id="21547" name="Freeform 53"/>
            <p:cNvSpPr>
              <a:spLocks/>
            </p:cNvSpPr>
            <p:nvPr/>
          </p:nvSpPr>
          <p:spPr bwMode="gray">
            <a:xfrm>
              <a:off x="3312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48" name="Freeform 54"/>
            <p:cNvSpPr>
              <a:spLocks/>
            </p:cNvSpPr>
            <p:nvPr/>
          </p:nvSpPr>
          <p:spPr bwMode="gray">
            <a:xfrm>
              <a:off x="3384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49" name="Freeform 55"/>
            <p:cNvSpPr>
              <a:spLocks/>
            </p:cNvSpPr>
            <p:nvPr/>
          </p:nvSpPr>
          <p:spPr bwMode="gray">
            <a:xfrm>
              <a:off x="3440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50" name="Freeform 56"/>
            <p:cNvSpPr>
              <a:spLocks/>
            </p:cNvSpPr>
            <p:nvPr/>
          </p:nvSpPr>
          <p:spPr bwMode="gray">
            <a:xfrm>
              <a:off x="3541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67"/>
          <p:cNvGrpSpPr>
            <a:grpSpLocks/>
          </p:cNvGrpSpPr>
          <p:nvPr/>
        </p:nvGrpSpPr>
        <p:grpSpPr bwMode="auto">
          <a:xfrm>
            <a:off x="5257800" y="1447800"/>
            <a:ext cx="833438" cy="762000"/>
            <a:chOff x="672" y="624"/>
            <a:chExt cx="525" cy="480"/>
          </a:xfrm>
        </p:grpSpPr>
        <p:sp>
          <p:nvSpPr>
            <p:cNvPr id="21543" name="Freeform 168"/>
            <p:cNvSpPr>
              <a:spLocks/>
            </p:cNvSpPr>
            <p:nvPr/>
          </p:nvSpPr>
          <p:spPr bwMode="gray">
            <a:xfrm>
              <a:off x="672" y="624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44" name="Freeform 169"/>
            <p:cNvSpPr>
              <a:spLocks/>
            </p:cNvSpPr>
            <p:nvPr/>
          </p:nvSpPr>
          <p:spPr bwMode="gray">
            <a:xfrm>
              <a:off x="744" y="689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9966FF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45" name="Freeform 170"/>
            <p:cNvSpPr>
              <a:spLocks/>
            </p:cNvSpPr>
            <p:nvPr/>
          </p:nvSpPr>
          <p:spPr bwMode="gray">
            <a:xfrm>
              <a:off x="800" y="698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46" name="Freeform 171"/>
            <p:cNvSpPr>
              <a:spLocks/>
            </p:cNvSpPr>
            <p:nvPr/>
          </p:nvSpPr>
          <p:spPr bwMode="gray">
            <a:xfrm>
              <a:off x="901" y="821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27"/>
          <p:cNvGrpSpPr>
            <a:grpSpLocks/>
          </p:cNvGrpSpPr>
          <p:nvPr/>
        </p:nvGrpSpPr>
        <p:grpSpPr bwMode="auto">
          <a:xfrm>
            <a:off x="3200400" y="4648200"/>
            <a:ext cx="833438" cy="762000"/>
            <a:chOff x="2256" y="672"/>
            <a:chExt cx="525" cy="480"/>
          </a:xfrm>
        </p:grpSpPr>
        <p:sp>
          <p:nvSpPr>
            <p:cNvPr id="21539" name="Freeform 128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40" name="Freeform 129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41" name="Freeform 130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42" name="Freeform 131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42"/>
          <p:cNvGrpSpPr>
            <a:grpSpLocks/>
          </p:cNvGrpSpPr>
          <p:nvPr/>
        </p:nvGrpSpPr>
        <p:grpSpPr bwMode="auto">
          <a:xfrm>
            <a:off x="6176963" y="4800600"/>
            <a:ext cx="833437" cy="762000"/>
            <a:chOff x="2256" y="672"/>
            <a:chExt cx="525" cy="480"/>
          </a:xfrm>
        </p:grpSpPr>
        <p:sp>
          <p:nvSpPr>
            <p:cNvPr id="21535" name="Freeform 143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6" name="Freeform 144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7" name="Freeform 145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8" name="Freeform 146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67"/>
          <p:cNvGrpSpPr>
            <a:grpSpLocks/>
          </p:cNvGrpSpPr>
          <p:nvPr/>
        </p:nvGrpSpPr>
        <p:grpSpPr bwMode="auto">
          <a:xfrm>
            <a:off x="1676400" y="5943600"/>
            <a:ext cx="833438" cy="762000"/>
            <a:chOff x="672" y="624"/>
            <a:chExt cx="525" cy="480"/>
          </a:xfrm>
        </p:grpSpPr>
        <p:sp>
          <p:nvSpPr>
            <p:cNvPr id="21531" name="Freeform 168"/>
            <p:cNvSpPr>
              <a:spLocks/>
            </p:cNvSpPr>
            <p:nvPr/>
          </p:nvSpPr>
          <p:spPr bwMode="gray">
            <a:xfrm>
              <a:off x="672" y="624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2" name="Freeform 169"/>
            <p:cNvSpPr>
              <a:spLocks/>
            </p:cNvSpPr>
            <p:nvPr/>
          </p:nvSpPr>
          <p:spPr bwMode="gray">
            <a:xfrm>
              <a:off x="744" y="689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9966FF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3" name="Freeform 170"/>
            <p:cNvSpPr>
              <a:spLocks/>
            </p:cNvSpPr>
            <p:nvPr/>
          </p:nvSpPr>
          <p:spPr bwMode="gray">
            <a:xfrm>
              <a:off x="800" y="698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4" name="Freeform 171"/>
            <p:cNvSpPr>
              <a:spLocks/>
            </p:cNvSpPr>
            <p:nvPr/>
          </p:nvSpPr>
          <p:spPr bwMode="gray">
            <a:xfrm>
              <a:off x="901" y="821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7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9" dur="100"/>
                                        <p:tgtEl>
                                          <p:spTgt spid="2447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FF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0" dur="100"/>
                                        <p:tgtEl>
                                          <p:spTgt spid="2447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00"/>
                                        <p:tgtEl>
                                          <p:spTgt spid="2447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4" dur="80"/>
                                        <p:tgtEl>
                                          <p:spTgt spid="2447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5" dur="80"/>
                                        <p:tgtEl>
                                          <p:spTgt spid="2447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80"/>
                                        <p:tgtEl>
                                          <p:spTgt spid="2447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741" grpId="0"/>
      <p:bldP spid="24474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33"/>
          <p:cNvSpPr txBox="1">
            <a:spLocks noChangeArrowheads="1"/>
          </p:cNvSpPr>
          <p:nvPr/>
        </p:nvSpPr>
        <p:spPr bwMode="auto">
          <a:xfrm>
            <a:off x="381000" y="4191000"/>
            <a:ext cx="4343400" cy="40005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H.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33"/>
          <p:cNvSpPr txBox="1">
            <a:spLocks noChangeArrowheads="1"/>
          </p:cNvSpPr>
          <p:nvPr/>
        </p:nvSpPr>
        <p:spPr bwMode="auto">
          <a:xfrm>
            <a:off x="152400" y="4837611"/>
            <a:ext cx="9067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76200" y="304800"/>
            <a:ext cx="4648200" cy="3886200"/>
            <a:chOff x="219075" y="1132820"/>
            <a:chExt cx="8886825" cy="5725179"/>
          </a:xfrm>
        </p:grpSpPr>
        <p:pic>
          <p:nvPicPr>
            <p:cNvPr id="15369" name="Picture 4" descr="Luoc do cac chau luc va dai duong[1]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9075" y="1132820"/>
              <a:ext cx="8886825" cy="5725179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5370" name="Line 5"/>
            <p:cNvSpPr>
              <a:spLocks noChangeShapeType="1"/>
            </p:cNvSpPr>
            <p:nvPr/>
          </p:nvSpPr>
          <p:spPr bwMode="auto">
            <a:xfrm>
              <a:off x="304799" y="3175000"/>
              <a:ext cx="8664575" cy="2540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1" name="Line 6"/>
            <p:cNvSpPr>
              <a:spLocks noChangeShapeType="1"/>
            </p:cNvSpPr>
            <p:nvPr/>
          </p:nvSpPr>
          <p:spPr bwMode="auto">
            <a:xfrm>
              <a:off x="304799" y="4787900"/>
              <a:ext cx="8664575" cy="1270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 Box 33"/>
          <p:cNvSpPr txBox="1">
            <a:spLocks noChangeArrowheads="1"/>
          </p:cNvSpPr>
          <p:nvPr/>
        </p:nvSpPr>
        <p:spPr bwMode="auto">
          <a:xfrm>
            <a:off x="4800600" y="4191000"/>
            <a:ext cx="4343400" cy="40005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H.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6" name="Picture 2" descr="Untitled-2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04800"/>
            <a:ext cx="4343400" cy="3886200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5367" name="Freeform 113"/>
          <p:cNvSpPr>
            <a:spLocks/>
          </p:cNvSpPr>
          <p:nvPr/>
        </p:nvSpPr>
        <p:spPr bwMode="auto">
          <a:xfrm>
            <a:off x="8040688" y="869950"/>
            <a:ext cx="874712" cy="2178050"/>
          </a:xfrm>
          <a:custGeom>
            <a:avLst/>
            <a:gdLst>
              <a:gd name="T0" fmla="*/ 0 w 660"/>
              <a:gd name="T1" fmla="*/ 2147483647 h 1420"/>
              <a:gd name="T2" fmla="*/ 168503969 w 660"/>
              <a:gd name="T3" fmla="*/ 2147483647 h 1420"/>
              <a:gd name="T4" fmla="*/ 315944615 w 660"/>
              <a:gd name="T5" fmla="*/ 2147483647 h 1420"/>
              <a:gd name="T6" fmla="*/ 431790982 w 660"/>
              <a:gd name="T7" fmla="*/ 2147483647 h 1420"/>
              <a:gd name="T8" fmla="*/ 494980949 w 660"/>
              <a:gd name="T9" fmla="*/ 2147483647 h 1420"/>
              <a:gd name="T10" fmla="*/ 526575270 w 660"/>
              <a:gd name="T11" fmla="*/ 2147483647 h 1420"/>
              <a:gd name="T12" fmla="*/ 842519967 w 660"/>
              <a:gd name="T13" fmla="*/ 2147483647 h 1420"/>
              <a:gd name="T14" fmla="*/ 1074212536 w 660"/>
              <a:gd name="T15" fmla="*/ 2147483647 h 1420"/>
              <a:gd name="T16" fmla="*/ 968897250 w 660"/>
              <a:gd name="T17" fmla="*/ 2147483647 h 1420"/>
              <a:gd name="T18" fmla="*/ 905708609 w 660"/>
              <a:gd name="T19" fmla="*/ 2147483647 h 1420"/>
              <a:gd name="T20" fmla="*/ 842519967 w 660"/>
              <a:gd name="T21" fmla="*/ 2147483647 h 1420"/>
              <a:gd name="T22" fmla="*/ 821456645 w 660"/>
              <a:gd name="T23" fmla="*/ 2147483647 h 1420"/>
              <a:gd name="T24" fmla="*/ 789862325 w 660"/>
              <a:gd name="T25" fmla="*/ 2147483647 h 1420"/>
              <a:gd name="T26" fmla="*/ 716141359 w 660"/>
              <a:gd name="T27" fmla="*/ 2147483647 h 1420"/>
              <a:gd name="T28" fmla="*/ 726673683 w 660"/>
              <a:gd name="T29" fmla="*/ 2147483647 h 1420"/>
              <a:gd name="T30" fmla="*/ 758268004 w 660"/>
              <a:gd name="T31" fmla="*/ 2147483647 h 1420"/>
              <a:gd name="T32" fmla="*/ 810925647 w 660"/>
              <a:gd name="T33" fmla="*/ 2147483647 h 1420"/>
              <a:gd name="T34" fmla="*/ 695079362 w 660"/>
              <a:gd name="T35" fmla="*/ 2147483647 h 1420"/>
              <a:gd name="T36" fmla="*/ 652952552 w 660"/>
              <a:gd name="T37" fmla="*/ 2147483647 h 1420"/>
              <a:gd name="T38" fmla="*/ 831987644 w 660"/>
              <a:gd name="T39" fmla="*/ 1693914151 h 1420"/>
              <a:gd name="T40" fmla="*/ 1063681538 w 660"/>
              <a:gd name="T41" fmla="*/ 1708030057 h 1420"/>
              <a:gd name="T42" fmla="*/ 1158464500 w 660"/>
              <a:gd name="T43" fmla="*/ 1623334618 h 1420"/>
              <a:gd name="T44" fmla="*/ 1084743534 w 660"/>
              <a:gd name="T45" fmla="*/ 1439827450 h 1420"/>
              <a:gd name="T46" fmla="*/ 1053149214 w 660"/>
              <a:gd name="T47" fmla="*/ 1355132011 h 1420"/>
              <a:gd name="T48" fmla="*/ 1021554893 w 660"/>
              <a:gd name="T49" fmla="*/ 1326900198 h 1420"/>
              <a:gd name="T50" fmla="*/ 958366252 w 660"/>
              <a:gd name="T51" fmla="*/ 1242204759 h 1420"/>
              <a:gd name="T52" fmla="*/ 926771931 w 660"/>
              <a:gd name="T53" fmla="*/ 1199855505 h 1420"/>
              <a:gd name="T54" fmla="*/ 800393323 w 660"/>
              <a:gd name="T55" fmla="*/ 1016348721 h 1420"/>
              <a:gd name="T56" fmla="*/ 737204682 w 660"/>
              <a:gd name="T57" fmla="*/ 988116907 h 1420"/>
              <a:gd name="T58" fmla="*/ 621358232 w 660"/>
              <a:gd name="T59" fmla="*/ 776378118 h 1420"/>
              <a:gd name="T60" fmla="*/ 579232912 w 660"/>
              <a:gd name="T61" fmla="*/ 691681145 h 1420"/>
              <a:gd name="T62" fmla="*/ 484448625 w 660"/>
              <a:gd name="T63" fmla="*/ 578753893 h 1420"/>
              <a:gd name="T64" fmla="*/ 452854304 w 660"/>
              <a:gd name="T65" fmla="*/ 536406173 h 1420"/>
              <a:gd name="T66" fmla="*/ 410728985 w 660"/>
              <a:gd name="T67" fmla="*/ 451710734 h 1420"/>
              <a:gd name="T68" fmla="*/ 389665663 w 660"/>
              <a:gd name="T69" fmla="*/ 338783386 h 1420"/>
              <a:gd name="T70" fmla="*/ 400196661 w 660"/>
              <a:gd name="T71" fmla="*/ 42347732 h 1420"/>
              <a:gd name="T72" fmla="*/ 410728985 w 660"/>
              <a:gd name="T73" fmla="*/ 0 h 142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660"/>
              <a:gd name="T112" fmla="*/ 0 h 1420"/>
              <a:gd name="T113" fmla="*/ 660 w 660"/>
              <a:gd name="T114" fmla="*/ 1420 h 142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660" h="1420">
                <a:moveTo>
                  <a:pt x="0" y="1344"/>
                </a:moveTo>
                <a:cubicBezTo>
                  <a:pt x="6" y="1345"/>
                  <a:pt x="80" y="1351"/>
                  <a:pt x="96" y="1356"/>
                </a:cubicBezTo>
                <a:cubicBezTo>
                  <a:pt x="132" y="1368"/>
                  <a:pt x="133" y="1374"/>
                  <a:pt x="180" y="1380"/>
                </a:cubicBezTo>
                <a:cubicBezTo>
                  <a:pt x="206" y="1397"/>
                  <a:pt x="214" y="1401"/>
                  <a:pt x="246" y="1392"/>
                </a:cubicBezTo>
                <a:cubicBezTo>
                  <a:pt x="258" y="1389"/>
                  <a:pt x="270" y="1384"/>
                  <a:pt x="282" y="1380"/>
                </a:cubicBezTo>
                <a:cubicBezTo>
                  <a:pt x="288" y="1378"/>
                  <a:pt x="300" y="1374"/>
                  <a:pt x="300" y="1374"/>
                </a:cubicBezTo>
                <a:cubicBezTo>
                  <a:pt x="361" y="1381"/>
                  <a:pt x="419" y="1392"/>
                  <a:pt x="480" y="1398"/>
                </a:cubicBezTo>
                <a:cubicBezTo>
                  <a:pt x="546" y="1420"/>
                  <a:pt x="503" y="1411"/>
                  <a:pt x="612" y="1404"/>
                </a:cubicBezTo>
                <a:cubicBezTo>
                  <a:pt x="601" y="1372"/>
                  <a:pt x="585" y="1374"/>
                  <a:pt x="552" y="1368"/>
                </a:cubicBezTo>
                <a:cubicBezTo>
                  <a:pt x="540" y="1360"/>
                  <a:pt x="530" y="1349"/>
                  <a:pt x="516" y="1344"/>
                </a:cubicBezTo>
                <a:cubicBezTo>
                  <a:pt x="504" y="1340"/>
                  <a:pt x="480" y="1332"/>
                  <a:pt x="480" y="1332"/>
                </a:cubicBezTo>
                <a:cubicBezTo>
                  <a:pt x="476" y="1326"/>
                  <a:pt x="473" y="1319"/>
                  <a:pt x="468" y="1314"/>
                </a:cubicBezTo>
                <a:cubicBezTo>
                  <a:pt x="463" y="1309"/>
                  <a:pt x="455" y="1307"/>
                  <a:pt x="450" y="1302"/>
                </a:cubicBezTo>
                <a:cubicBezTo>
                  <a:pt x="401" y="1246"/>
                  <a:pt x="448" y="1281"/>
                  <a:pt x="408" y="1254"/>
                </a:cubicBezTo>
                <a:cubicBezTo>
                  <a:pt x="398" y="1224"/>
                  <a:pt x="364" y="1193"/>
                  <a:pt x="414" y="1176"/>
                </a:cubicBezTo>
                <a:cubicBezTo>
                  <a:pt x="458" y="1110"/>
                  <a:pt x="393" y="1211"/>
                  <a:pt x="432" y="1134"/>
                </a:cubicBezTo>
                <a:cubicBezTo>
                  <a:pt x="473" y="1051"/>
                  <a:pt x="445" y="1130"/>
                  <a:pt x="462" y="1080"/>
                </a:cubicBezTo>
                <a:cubicBezTo>
                  <a:pt x="451" y="1037"/>
                  <a:pt x="433" y="997"/>
                  <a:pt x="396" y="972"/>
                </a:cubicBezTo>
                <a:cubicBezTo>
                  <a:pt x="389" y="952"/>
                  <a:pt x="379" y="938"/>
                  <a:pt x="372" y="918"/>
                </a:cubicBezTo>
                <a:cubicBezTo>
                  <a:pt x="378" y="835"/>
                  <a:pt x="383" y="750"/>
                  <a:pt x="474" y="720"/>
                </a:cubicBezTo>
                <a:cubicBezTo>
                  <a:pt x="533" y="728"/>
                  <a:pt x="539" y="732"/>
                  <a:pt x="606" y="726"/>
                </a:cubicBezTo>
                <a:cubicBezTo>
                  <a:pt x="634" y="719"/>
                  <a:pt x="644" y="714"/>
                  <a:pt x="660" y="690"/>
                </a:cubicBezTo>
                <a:cubicBezTo>
                  <a:pt x="653" y="654"/>
                  <a:pt x="649" y="633"/>
                  <a:pt x="618" y="612"/>
                </a:cubicBezTo>
                <a:cubicBezTo>
                  <a:pt x="611" y="601"/>
                  <a:pt x="608" y="586"/>
                  <a:pt x="600" y="576"/>
                </a:cubicBezTo>
                <a:cubicBezTo>
                  <a:pt x="595" y="570"/>
                  <a:pt x="587" y="569"/>
                  <a:pt x="582" y="564"/>
                </a:cubicBezTo>
                <a:cubicBezTo>
                  <a:pt x="569" y="553"/>
                  <a:pt x="558" y="540"/>
                  <a:pt x="546" y="528"/>
                </a:cubicBezTo>
                <a:cubicBezTo>
                  <a:pt x="540" y="522"/>
                  <a:pt x="528" y="510"/>
                  <a:pt x="528" y="510"/>
                </a:cubicBezTo>
                <a:cubicBezTo>
                  <a:pt x="521" y="489"/>
                  <a:pt x="478" y="442"/>
                  <a:pt x="456" y="432"/>
                </a:cubicBezTo>
                <a:cubicBezTo>
                  <a:pt x="444" y="427"/>
                  <a:pt x="420" y="420"/>
                  <a:pt x="420" y="420"/>
                </a:cubicBezTo>
                <a:cubicBezTo>
                  <a:pt x="393" y="393"/>
                  <a:pt x="375" y="361"/>
                  <a:pt x="354" y="330"/>
                </a:cubicBezTo>
                <a:cubicBezTo>
                  <a:pt x="346" y="318"/>
                  <a:pt x="342" y="302"/>
                  <a:pt x="330" y="294"/>
                </a:cubicBezTo>
                <a:cubicBezTo>
                  <a:pt x="298" y="273"/>
                  <a:pt x="317" y="287"/>
                  <a:pt x="276" y="246"/>
                </a:cubicBezTo>
                <a:cubicBezTo>
                  <a:pt x="270" y="240"/>
                  <a:pt x="258" y="228"/>
                  <a:pt x="258" y="228"/>
                </a:cubicBezTo>
                <a:cubicBezTo>
                  <a:pt x="244" y="185"/>
                  <a:pt x="264" y="237"/>
                  <a:pt x="234" y="192"/>
                </a:cubicBezTo>
                <a:cubicBezTo>
                  <a:pt x="229" y="184"/>
                  <a:pt x="223" y="148"/>
                  <a:pt x="222" y="144"/>
                </a:cubicBezTo>
                <a:cubicBezTo>
                  <a:pt x="224" y="102"/>
                  <a:pt x="225" y="60"/>
                  <a:pt x="228" y="18"/>
                </a:cubicBezTo>
                <a:cubicBezTo>
                  <a:pt x="229" y="12"/>
                  <a:pt x="234" y="0"/>
                  <a:pt x="234" y="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68" name="Text Box 10"/>
          <p:cNvSpPr txBox="1">
            <a:spLocks noChangeArrowheads="1"/>
          </p:cNvSpPr>
          <p:nvPr/>
        </p:nvSpPr>
        <p:spPr bwMode="auto">
          <a:xfrm rot="4013010">
            <a:off x="8033476" y="1751722"/>
            <a:ext cx="19526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Uran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33"/>
          <p:cNvSpPr txBox="1">
            <a:spLocks noChangeArrowheads="1"/>
          </p:cNvSpPr>
          <p:nvPr/>
        </p:nvSpPr>
        <p:spPr bwMode="auto">
          <a:xfrm>
            <a:off x="76200" y="5688012"/>
            <a:ext cx="9067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en-CA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CA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CA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CA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CA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Á </a:t>
            </a:r>
            <a:r>
              <a:rPr lang="en-CA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CA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ranh</a:t>
            </a:r>
            <a:r>
              <a:rPr lang="en-CA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CA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CA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CA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CA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 rot="1270002">
            <a:off x="2250958" y="850258"/>
            <a:ext cx="20704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Á-ÂU</a:t>
            </a:r>
            <a:endParaRPr lang="en-US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367" grpId="0" animBg="1"/>
      <p:bldP spid="15368" grpId="0"/>
      <p:bldP spid="14" grpId="0"/>
      <p:bldP spid="15" grpId="0"/>
      <p:bldP spid="1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plaque">
            <a:avLst>
              <a:gd name="adj" fmla="val 16667"/>
            </a:avLst>
          </a:prstGeom>
          <a:gradFill rotWithShape="1">
            <a:gsLst>
              <a:gs pos="0">
                <a:srgbClr val="3333CC"/>
              </a:gs>
              <a:gs pos="100000">
                <a:srgbClr val="18185E"/>
              </a:gs>
            </a:gsLst>
            <a:lin ang="5400000" scaled="1"/>
          </a:gradFill>
          <a:ln w="38100" cmpd="dbl">
            <a:solidFill>
              <a:srgbClr val="FFFF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387" name="WordArt 3"/>
          <p:cNvSpPr>
            <a:spLocks noChangeArrowheads="1" noChangeShapeType="1" noTextEdit="1"/>
          </p:cNvSpPr>
          <p:nvPr/>
        </p:nvSpPr>
        <p:spPr bwMode="auto">
          <a:xfrm>
            <a:off x="2362200" y="152400"/>
            <a:ext cx="1524000" cy="152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ArialH"/>
              </a:rPr>
              <a:t> ch­¬ng x :</a:t>
            </a:r>
          </a:p>
        </p:txBody>
      </p:sp>
      <p:sp>
        <p:nvSpPr>
          <p:cNvPr id="16388" name="WordArt 4"/>
          <p:cNvSpPr>
            <a:spLocks noChangeArrowheads="1" noChangeShapeType="1" noTextEdit="1"/>
          </p:cNvSpPr>
          <p:nvPr/>
        </p:nvSpPr>
        <p:spPr bwMode="auto">
          <a:xfrm>
            <a:off x="4114800" y="76200"/>
            <a:ext cx="2647950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ArialH"/>
              </a:rPr>
              <a:t>  ch©u ©u</a:t>
            </a:r>
          </a:p>
        </p:txBody>
      </p:sp>
      <p:sp>
        <p:nvSpPr>
          <p:cNvPr id="16389" name="WordArt 5"/>
          <p:cNvSpPr>
            <a:spLocks noChangeArrowheads="1" noChangeShapeType="1" noTextEdit="1"/>
          </p:cNvSpPr>
          <p:nvPr/>
        </p:nvSpPr>
        <p:spPr bwMode="auto">
          <a:xfrm>
            <a:off x="2209800" y="457200"/>
            <a:ext cx="5181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l-PL" sz="1800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kern="10" dirty="0" err="1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pl-PL" sz="1800" kern="10" dirty="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800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51:  </a:t>
            </a:r>
            <a:r>
              <a:rPr lang="en-US" sz="1800" kern="10" dirty="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THIÊN NHIÊN CHÂU ÂU</a:t>
            </a:r>
            <a:endParaRPr lang="en-US" sz="1800" kern="10" dirty="0">
              <a:ln w="19050">
                <a:solidFill>
                  <a:schemeClr val="bg1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90" name="Oval 7"/>
          <p:cNvSpPr>
            <a:spLocks noChangeArrowheads="1"/>
          </p:cNvSpPr>
          <p:nvPr/>
        </p:nvSpPr>
        <p:spPr bwMode="auto">
          <a:xfrm>
            <a:off x="76200" y="914400"/>
            <a:ext cx="304800" cy="3048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>
                <a:latin typeface="Arial" charset="0"/>
              </a:rPr>
              <a:t>   </a:t>
            </a:r>
            <a:r>
              <a:rPr lang="en-US" sz="1800">
                <a:solidFill>
                  <a:schemeClr val="bg1"/>
                </a:solidFill>
                <a:latin typeface="Arial" charset="0"/>
              </a:rPr>
              <a:t>1</a:t>
            </a:r>
            <a:r>
              <a:rPr lang="en-US" sz="1800">
                <a:latin typeface="Arial" charset="0"/>
              </a:rPr>
              <a:t>   </a:t>
            </a:r>
          </a:p>
        </p:txBody>
      </p:sp>
      <p:sp>
        <p:nvSpPr>
          <p:cNvPr id="16391" name="Text Box 126"/>
          <p:cNvSpPr txBox="1">
            <a:spLocks noChangeArrowheads="1"/>
          </p:cNvSpPr>
          <p:nvPr/>
        </p:nvSpPr>
        <p:spPr bwMode="auto">
          <a:xfrm>
            <a:off x="4800600" y="5334000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1800" b="0">
              <a:latin typeface=".VnArial" pitchFamily="34" charset="0"/>
            </a:endParaRPr>
          </a:p>
        </p:txBody>
      </p:sp>
      <p:sp>
        <p:nvSpPr>
          <p:cNvPr id="89217" name="Oval 129"/>
          <p:cNvSpPr>
            <a:spLocks noChangeArrowheads="1"/>
          </p:cNvSpPr>
          <p:nvPr/>
        </p:nvSpPr>
        <p:spPr bwMode="auto">
          <a:xfrm>
            <a:off x="76200" y="914400"/>
            <a:ext cx="304800" cy="3048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>
                <a:latin typeface="Arial" charset="0"/>
              </a:rPr>
              <a:t>   </a:t>
            </a:r>
            <a:r>
              <a:rPr lang="en-US" sz="1800">
                <a:solidFill>
                  <a:schemeClr val="bg1"/>
                </a:solidFill>
                <a:latin typeface="Arial" charset="0"/>
              </a:rPr>
              <a:t>1</a:t>
            </a:r>
            <a:r>
              <a:rPr lang="en-US" sz="1800">
                <a:latin typeface="Arial" charset="0"/>
              </a:rPr>
              <a:t>   </a:t>
            </a:r>
          </a:p>
        </p:txBody>
      </p:sp>
      <p:sp>
        <p:nvSpPr>
          <p:cNvPr id="16394" name="Text Box 133"/>
          <p:cNvSpPr txBox="1">
            <a:spLocks noChangeArrowheads="1"/>
          </p:cNvSpPr>
          <p:nvPr/>
        </p:nvSpPr>
        <p:spPr bwMode="auto">
          <a:xfrm>
            <a:off x="304800" y="683366"/>
            <a:ext cx="30131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</a:rPr>
              <a:t>Vị trí, </a:t>
            </a:r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</a:rPr>
              <a:t>địa</a:t>
            </a: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</a:rPr>
              <a:t>hình</a:t>
            </a:r>
            <a:endParaRPr lang="en-US" sz="2800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6395" name="Text Box 134"/>
          <p:cNvSpPr txBox="1">
            <a:spLocks noChangeArrowheads="1"/>
          </p:cNvSpPr>
          <p:nvPr/>
        </p:nvSpPr>
        <p:spPr bwMode="auto">
          <a:xfrm>
            <a:off x="304800" y="1058091"/>
            <a:ext cx="30131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Times New Roman" pitchFamily="18" charset="0"/>
              </a:rPr>
              <a:t>a.</a:t>
            </a:r>
            <a:r>
              <a:rPr lang="en-US" sz="2800" u="sng">
                <a:solidFill>
                  <a:srgbClr val="FF0000"/>
                </a:solidFill>
                <a:latin typeface="Times New Roman" pitchFamily="18" charset="0"/>
              </a:rPr>
              <a:t>Vị trí</a:t>
            </a:r>
          </a:p>
        </p:txBody>
      </p:sp>
      <p:sp>
        <p:nvSpPr>
          <p:cNvPr id="14" name="Text Box 127"/>
          <p:cNvSpPr txBox="1">
            <a:spLocks noChangeArrowheads="1"/>
          </p:cNvSpPr>
          <p:nvPr/>
        </p:nvSpPr>
        <p:spPr bwMode="auto">
          <a:xfrm>
            <a:off x="152400" y="2133600"/>
            <a:ext cx="8763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CA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CA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CA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CA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CA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CA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CA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CA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CA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CA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Á-</a:t>
            </a:r>
            <a:r>
              <a:rPr lang="en-CA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CA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CA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CA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CA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CA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CA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Á </a:t>
            </a:r>
            <a:r>
              <a:rPr lang="en-CA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CA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CA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U-Ran. 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33"/>
          <p:cNvSpPr txBox="1">
            <a:spLocks noChangeArrowheads="1"/>
          </p:cNvSpPr>
          <p:nvPr/>
        </p:nvSpPr>
        <p:spPr bwMode="auto">
          <a:xfrm>
            <a:off x="121910" y="1575797"/>
            <a:ext cx="74153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km</a:t>
            </a:r>
            <a:r>
              <a:rPr lang="en-CA" sz="2800" baseline="30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b="1" u="sng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88" name="Picture 84" descr="Untitled-2 cop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6200" y="302612"/>
            <a:ext cx="5181600" cy="4419600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</p:spPr>
      </p:pic>
      <p:grpSp>
        <p:nvGrpSpPr>
          <p:cNvPr id="3" name="Group 85"/>
          <p:cNvGrpSpPr>
            <a:grpSpLocks/>
          </p:cNvGrpSpPr>
          <p:nvPr/>
        </p:nvGrpSpPr>
        <p:grpSpPr bwMode="auto">
          <a:xfrm>
            <a:off x="4191000" y="455012"/>
            <a:ext cx="4676775" cy="3576638"/>
            <a:chOff x="2880" y="771"/>
            <a:chExt cx="2946" cy="2253"/>
          </a:xfrm>
        </p:grpSpPr>
        <p:sp>
          <p:nvSpPr>
            <p:cNvPr id="17436" name="Freeform 98"/>
            <p:cNvSpPr>
              <a:spLocks/>
            </p:cNvSpPr>
            <p:nvPr/>
          </p:nvSpPr>
          <p:spPr bwMode="auto">
            <a:xfrm>
              <a:off x="3312" y="1094"/>
              <a:ext cx="2118" cy="1450"/>
            </a:xfrm>
            <a:custGeom>
              <a:avLst/>
              <a:gdLst>
                <a:gd name="T0" fmla="*/ 1301 w 2390"/>
                <a:gd name="T1" fmla="*/ 34 h 1699"/>
                <a:gd name="T2" fmla="*/ 1280 w 2390"/>
                <a:gd name="T3" fmla="*/ 20 h 1699"/>
                <a:gd name="T4" fmla="*/ 1174 w 2390"/>
                <a:gd name="T5" fmla="*/ 9 h 1699"/>
                <a:gd name="T6" fmla="*/ 1179 w 2390"/>
                <a:gd name="T7" fmla="*/ 42 h 1699"/>
                <a:gd name="T8" fmla="*/ 1135 w 2390"/>
                <a:gd name="T9" fmla="*/ 70 h 1699"/>
                <a:gd name="T10" fmla="*/ 1117 w 2390"/>
                <a:gd name="T11" fmla="*/ 74 h 1699"/>
                <a:gd name="T12" fmla="*/ 1069 w 2390"/>
                <a:gd name="T13" fmla="*/ 114 h 1699"/>
                <a:gd name="T14" fmla="*/ 1031 w 2390"/>
                <a:gd name="T15" fmla="*/ 117 h 1699"/>
                <a:gd name="T16" fmla="*/ 1000 w 2390"/>
                <a:gd name="T17" fmla="*/ 129 h 1699"/>
                <a:gd name="T18" fmla="*/ 1000 w 2390"/>
                <a:gd name="T19" fmla="*/ 172 h 1699"/>
                <a:gd name="T20" fmla="*/ 960 w 2390"/>
                <a:gd name="T21" fmla="*/ 186 h 1699"/>
                <a:gd name="T22" fmla="*/ 969 w 2390"/>
                <a:gd name="T23" fmla="*/ 218 h 1699"/>
                <a:gd name="T24" fmla="*/ 938 w 2390"/>
                <a:gd name="T25" fmla="*/ 252 h 1699"/>
                <a:gd name="T26" fmla="*/ 872 w 2390"/>
                <a:gd name="T27" fmla="*/ 208 h 1699"/>
                <a:gd name="T28" fmla="*/ 886 w 2390"/>
                <a:gd name="T29" fmla="*/ 201 h 1699"/>
                <a:gd name="T30" fmla="*/ 955 w 2390"/>
                <a:gd name="T31" fmla="*/ 150 h 1699"/>
                <a:gd name="T32" fmla="*/ 859 w 2390"/>
                <a:gd name="T33" fmla="*/ 125 h 1699"/>
                <a:gd name="T34" fmla="*/ 790 w 2390"/>
                <a:gd name="T35" fmla="*/ 110 h 1699"/>
                <a:gd name="T36" fmla="*/ 694 w 2390"/>
                <a:gd name="T37" fmla="*/ 103 h 1699"/>
                <a:gd name="T38" fmla="*/ 610 w 2390"/>
                <a:gd name="T39" fmla="*/ 143 h 1699"/>
                <a:gd name="T40" fmla="*/ 566 w 2390"/>
                <a:gd name="T41" fmla="*/ 186 h 1699"/>
                <a:gd name="T42" fmla="*/ 549 w 2390"/>
                <a:gd name="T43" fmla="*/ 208 h 1699"/>
                <a:gd name="T44" fmla="*/ 483 w 2390"/>
                <a:gd name="T45" fmla="*/ 266 h 1699"/>
                <a:gd name="T46" fmla="*/ 383 w 2390"/>
                <a:gd name="T47" fmla="*/ 302 h 1699"/>
                <a:gd name="T48" fmla="*/ 365 w 2390"/>
                <a:gd name="T49" fmla="*/ 317 h 1699"/>
                <a:gd name="T50" fmla="*/ 365 w 2390"/>
                <a:gd name="T51" fmla="*/ 407 h 1699"/>
                <a:gd name="T52" fmla="*/ 374 w 2390"/>
                <a:gd name="T53" fmla="*/ 425 h 1699"/>
                <a:gd name="T54" fmla="*/ 466 w 2390"/>
                <a:gd name="T55" fmla="*/ 425 h 1699"/>
                <a:gd name="T56" fmla="*/ 496 w 2390"/>
                <a:gd name="T57" fmla="*/ 458 h 1699"/>
                <a:gd name="T58" fmla="*/ 493 w 2390"/>
                <a:gd name="T59" fmla="*/ 490 h 1699"/>
                <a:gd name="T60" fmla="*/ 571 w 2390"/>
                <a:gd name="T61" fmla="*/ 498 h 1699"/>
                <a:gd name="T62" fmla="*/ 615 w 2390"/>
                <a:gd name="T63" fmla="*/ 422 h 1699"/>
                <a:gd name="T64" fmla="*/ 631 w 2390"/>
                <a:gd name="T65" fmla="*/ 404 h 1699"/>
                <a:gd name="T66" fmla="*/ 627 w 2390"/>
                <a:gd name="T67" fmla="*/ 376 h 1699"/>
                <a:gd name="T68" fmla="*/ 641 w 2390"/>
                <a:gd name="T69" fmla="*/ 306 h 1699"/>
                <a:gd name="T70" fmla="*/ 666 w 2390"/>
                <a:gd name="T71" fmla="*/ 270 h 1699"/>
                <a:gd name="T72" fmla="*/ 719 w 2390"/>
                <a:gd name="T73" fmla="*/ 248 h 1699"/>
                <a:gd name="T74" fmla="*/ 671 w 2390"/>
                <a:gd name="T75" fmla="*/ 324 h 1699"/>
                <a:gd name="T76" fmla="*/ 701 w 2390"/>
                <a:gd name="T77" fmla="*/ 396 h 1699"/>
                <a:gd name="T78" fmla="*/ 776 w 2390"/>
                <a:gd name="T79" fmla="*/ 379 h 1699"/>
                <a:gd name="T80" fmla="*/ 803 w 2390"/>
                <a:gd name="T81" fmla="*/ 396 h 1699"/>
                <a:gd name="T82" fmla="*/ 675 w 2390"/>
                <a:gd name="T83" fmla="*/ 433 h 1699"/>
                <a:gd name="T84" fmla="*/ 732 w 2390"/>
                <a:gd name="T85" fmla="*/ 451 h 1699"/>
                <a:gd name="T86" fmla="*/ 724 w 2390"/>
                <a:gd name="T87" fmla="*/ 451 h 1699"/>
                <a:gd name="T88" fmla="*/ 671 w 2390"/>
                <a:gd name="T89" fmla="*/ 451 h 1699"/>
                <a:gd name="T90" fmla="*/ 658 w 2390"/>
                <a:gd name="T91" fmla="*/ 534 h 1699"/>
                <a:gd name="T92" fmla="*/ 562 w 2390"/>
                <a:gd name="T93" fmla="*/ 527 h 1699"/>
                <a:gd name="T94" fmla="*/ 545 w 2390"/>
                <a:gd name="T95" fmla="*/ 541 h 1699"/>
                <a:gd name="T96" fmla="*/ 496 w 2390"/>
                <a:gd name="T97" fmla="*/ 527 h 1699"/>
                <a:gd name="T98" fmla="*/ 452 w 2390"/>
                <a:gd name="T99" fmla="*/ 502 h 1699"/>
                <a:gd name="T100" fmla="*/ 425 w 2390"/>
                <a:gd name="T101" fmla="*/ 451 h 1699"/>
                <a:gd name="T102" fmla="*/ 396 w 2390"/>
                <a:gd name="T103" fmla="*/ 523 h 1699"/>
                <a:gd name="T104" fmla="*/ 330 w 2390"/>
                <a:gd name="T105" fmla="*/ 541 h 1699"/>
                <a:gd name="T106" fmla="*/ 304 w 2390"/>
                <a:gd name="T107" fmla="*/ 541 h 1699"/>
                <a:gd name="T108" fmla="*/ 265 w 2390"/>
                <a:gd name="T109" fmla="*/ 556 h 1699"/>
                <a:gd name="T110" fmla="*/ 146 w 2390"/>
                <a:gd name="T111" fmla="*/ 625 h 1699"/>
                <a:gd name="T112" fmla="*/ 67 w 2390"/>
                <a:gd name="T113" fmla="*/ 617 h 1699"/>
                <a:gd name="T114" fmla="*/ 15 w 2390"/>
                <a:gd name="T115" fmla="*/ 657 h 1699"/>
                <a:gd name="T116" fmla="*/ 55 w 2390"/>
                <a:gd name="T117" fmla="*/ 675 h 1699"/>
                <a:gd name="T118" fmla="*/ 45 w 2390"/>
                <a:gd name="T119" fmla="*/ 744 h 169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390"/>
                <a:gd name="T181" fmla="*/ 0 h 1699"/>
                <a:gd name="T182" fmla="*/ 2390 w 2390"/>
                <a:gd name="T183" fmla="*/ 1699 h 169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390" h="1699">
                  <a:moveTo>
                    <a:pt x="2388" y="179"/>
                  </a:moveTo>
                  <a:cubicBezTo>
                    <a:pt x="2385" y="144"/>
                    <a:pt x="2390" y="108"/>
                    <a:pt x="2380" y="75"/>
                  </a:cubicBezTo>
                  <a:cubicBezTo>
                    <a:pt x="2378" y="67"/>
                    <a:pt x="2363" y="72"/>
                    <a:pt x="2356" y="67"/>
                  </a:cubicBezTo>
                  <a:cubicBezTo>
                    <a:pt x="2348" y="61"/>
                    <a:pt x="2348" y="49"/>
                    <a:pt x="2340" y="43"/>
                  </a:cubicBezTo>
                  <a:cubicBezTo>
                    <a:pt x="2324" y="30"/>
                    <a:pt x="2288" y="18"/>
                    <a:pt x="2268" y="11"/>
                  </a:cubicBezTo>
                  <a:cubicBezTo>
                    <a:pt x="2228" y="14"/>
                    <a:pt x="2183" y="0"/>
                    <a:pt x="2148" y="19"/>
                  </a:cubicBezTo>
                  <a:cubicBezTo>
                    <a:pt x="2131" y="28"/>
                    <a:pt x="2196" y="51"/>
                    <a:pt x="2196" y="51"/>
                  </a:cubicBezTo>
                  <a:cubicBezTo>
                    <a:pt x="2177" y="128"/>
                    <a:pt x="2207" y="46"/>
                    <a:pt x="2156" y="91"/>
                  </a:cubicBezTo>
                  <a:cubicBezTo>
                    <a:pt x="2142" y="104"/>
                    <a:pt x="2142" y="133"/>
                    <a:pt x="2124" y="139"/>
                  </a:cubicBezTo>
                  <a:cubicBezTo>
                    <a:pt x="2108" y="144"/>
                    <a:pt x="2076" y="155"/>
                    <a:pt x="2076" y="155"/>
                  </a:cubicBezTo>
                  <a:cubicBezTo>
                    <a:pt x="2073" y="163"/>
                    <a:pt x="2076" y="177"/>
                    <a:pt x="2068" y="179"/>
                  </a:cubicBezTo>
                  <a:cubicBezTo>
                    <a:pt x="2059" y="181"/>
                    <a:pt x="2054" y="164"/>
                    <a:pt x="2044" y="163"/>
                  </a:cubicBezTo>
                  <a:cubicBezTo>
                    <a:pt x="2037" y="162"/>
                    <a:pt x="1997" y="176"/>
                    <a:pt x="1988" y="179"/>
                  </a:cubicBezTo>
                  <a:cubicBezTo>
                    <a:pt x="1969" y="236"/>
                    <a:pt x="1981" y="213"/>
                    <a:pt x="1956" y="251"/>
                  </a:cubicBezTo>
                  <a:cubicBezTo>
                    <a:pt x="1952" y="274"/>
                    <a:pt x="1956" y="347"/>
                    <a:pt x="1892" y="307"/>
                  </a:cubicBezTo>
                  <a:cubicBezTo>
                    <a:pt x="1878" y="298"/>
                    <a:pt x="1887" y="275"/>
                    <a:pt x="1884" y="259"/>
                  </a:cubicBezTo>
                  <a:cubicBezTo>
                    <a:pt x="1857" y="262"/>
                    <a:pt x="1829" y="256"/>
                    <a:pt x="1804" y="267"/>
                  </a:cubicBezTo>
                  <a:cubicBezTo>
                    <a:pt x="1795" y="271"/>
                    <a:pt x="1824" y="274"/>
                    <a:pt x="1828" y="283"/>
                  </a:cubicBezTo>
                  <a:cubicBezTo>
                    <a:pt x="1835" y="298"/>
                    <a:pt x="1833" y="315"/>
                    <a:pt x="1836" y="331"/>
                  </a:cubicBezTo>
                  <a:cubicBezTo>
                    <a:pt x="1833" y="347"/>
                    <a:pt x="1836" y="365"/>
                    <a:pt x="1828" y="379"/>
                  </a:cubicBezTo>
                  <a:cubicBezTo>
                    <a:pt x="1824" y="386"/>
                    <a:pt x="1812" y="383"/>
                    <a:pt x="1804" y="387"/>
                  </a:cubicBezTo>
                  <a:cubicBezTo>
                    <a:pt x="1742" y="418"/>
                    <a:pt x="1816" y="391"/>
                    <a:pt x="1756" y="411"/>
                  </a:cubicBezTo>
                  <a:cubicBezTo>
                    <a:pt x="1759" y="427"/>
                    <a:pt x="1760" y="443"/>
                    <a:pt x="1764" y="459"/>
                  </a:cubicBezTo>
                  <a:cubicBezTo>
                    <a:pt x="1766" y="467"/>
                    <a:pt x="1775" y="475"/>
                    <a:pt x="1772" y="483"/>
                  </a:cubicBezTo>
                  <a:cubicBezTo>
                    <a:pt x="1764" y="503"/>
                    <a:pt x="1708" y="506"/>
                    <a:pt x="1700" y="507"/>
                  </a:cubicBezTo>
                  <a:cubicBezTo>
                    <a:pt x="1705" y="523"/>
                    <a:pt x="1732" y="560"/>
                    <a:pt x="1716" y="555"/>
                  </a:cubicBezTo>
                  <a:cubicBezTo>
                    <a:pt x="1690" y="546"/>
                    <a:pt x="1670" y="532"/>
                    <a:pt x="1644" y="523"/>
                  </a:cubicBezTo>
                  <a:cubicBezTo>
                    <a:pt x="1633" y="491"/>
                    <a:pt x="1611" y="489"/>
                    <a:pt x="1596" y="459"/>
                  </a:cubicBezTo>
                  <a:cubicBezTo>
                    <a:pt x="1592" y="451"/>
                    <a:pt x="1581" y="440"/>
                    <a:pt x="1588" y="435"/>
                  </a:cubicBezTo>
                  <a:cubicBezTo>
                    <a:pt x="1597" y="429"/>
                    <a:pt x="1609" y="440"/>
                    <a:pt x="1620" y="443"/>
                  </a:cubicBezTo>
                  <a:cubicBezTo>
                    <a:pt x="1695" y="436"/>
                    <a:pt x="1732" y="450"/>
                    <a:pt x="1756" y="379"/>
                  </a:cubicBezTo>
                  <a:cubicBezTo>
                    <a:pt x="1753" y="363"/>
                    <a:pt x="1759" y="343"/>
                    <a:pt x="1748" y="331"/>
                  </a:cubicBezTo>
                  <a:cubicBezTo>
                    <a:pt x="1731" y="312"/>
                    <a:pt x="1700" y="315"/>
                    <a:pt x="1676" y="307"/>
                  </a:cubicBezTo>
                  <a:cubicBezTo>
                    <a:pt x="1644" y="296"/>
                    <a:pt x="1599" y="293"/>
                    <a:pt x="1572" y="275"/>
                  </a:cubicBezTo>
                  <a:cubicBezTo>
                    <a:pt x="1564" y="270"/>
                    <a:pt x="1557" y="262"/>
                    <a:pt x="1548" y="259"/>
                  </a:cubicBezTo>
                  <a:cubicBezTo>
                    <a:pt x="1540" y="256"/>
                    <a:pt x="1448" y="244"/>
                    <a:pt x="1444" y="243"/>
                  </a:cubicBezTo>
                  <a:cubicBezTo>
                    <a:pt x="1431" y="203"/>
                    <a:pt x="1416" y="215"/>
                    <a:pt x="1380" y="203"/>
                  </a:cubicBezTo>
                  <a:cubicBezTo>
                    <a:pt x="1342" y="211"/>
                    <a:pt x="1307" y="221"/>
                    <a:pt x="1268" y="227"/>
                  </a:cubicBezTo>
                  <a:cubicBezTo>
                    <a:pt x="1243" y="265"/>
                    <a:pt x="1204" y="261"/>
                    <a:pt x="1164" y="283"/>
                  </a:cubicBezTo>
                  <a:cubicBezTo>
                    <a:pt x="1147" y="292"/>
                    <a:pt x="1116" y="315"/>
                    <a:pt x="1116" y="315"/>
                  </a:cubicBezTo>
                  <a:cubicBezTo>
                    <a:pt x="1105" y="347"/>
                    <a:pt x="1091" y="353"/>
                    <a:pt x="1060" y="363"/>
                  </a:cubicBezTo>
                  <a:cubicBezTo>
                    <a:pt x="1044" y="386"/>
                    <a:pt x="1043" y="385"/>
                    <a:pt x="1036" y="411"/>
                  </a:cubicBezTo>
                  <a:cubicBezTo>
                    <a:pt x="1033" y="424"/>
                    <a:pt x="1036" y="440"/>
                    <a:pt x="1028" y="451"/>
                  </a:cubicBezTo>
                  <a:cubicBezTo>
                    <a:pt x="1023" y="458"/>
                    <a:pt x="1012" y="456"/>
                    <a:pt x="1004" y="459"/>
                  </a:cubicBezTo>
                  <a:cubicBezTo>
                    <a:pt x="986" y="513"/>
                    <a:pt x="1011" y="454"/>
                    <a:pt x="972" y="499"/>
                  </a:cubicBezTo>
                  <a:cubicBezTo>
                    <a:pt x="925" y="553"/>
                    <a:pt x="947" y="545"/>
                    <a:pt x="884" y="587"/>
                  </a:cubicBezTo>
                  <a:cubicBezTo>
                    <a:pt x="856" y="630"/>
                    <a:pt x="842" y="627"/>
                    <a:pt x="788" y="635"/>
                  </a:cubicBezTo>
                  <a:cubicBezTo>
                    <a:pt x="758" y="655"/>
                    <a:pt x="737" y="660"/>
                    <a:pt x="700" y="667"/>
                  </a:cubicBezTo>
                  <a:cubicBezTo>
                    <a:pt x="697" y="675"/>
                    <a:pt x="698" y="685"/>
                    <a:pt x="692" y="691"/>
                  </a:cubicBezTo>
                  <a:cubicBezTo>
                    <a:pt x="686" y="697"/>
                    <a:pt x="669" y="691"/>
                    <a:pt x="668" y="699"/>
                  </a:cubicBezTo>
                  <a:cubicBezTo>
                    <a:pt x="663" y="741"/>
                    <a:pt x="673" y="784"/>
                    <a:pt x="676" y="827"/>
                  </a:cubicBezTo>
                  <a:cubicBezTo>
                    <a:pt x="673" y="851"/>
                    <a:pt x="672" y="875"/>
                    <a:pt x="668" y="899"/>
                  </a:cubicBezTo>
                  <a:cubicBezTo>
                    <a:pt x="667" y="907"/>
                    <a:pt x="657" y="915"/>
                    <a:pt x="660" y="923"/>
                  </a:cubicBezTo>
                  <a:cubicBezTo>
                    <a:pt x="664" y="932"/>
                    <a:pt x="676" y="934"/>
                    <a:pt x="684" y="939"/>
                  </a:cubicBezTo>
                  <a:cubicBezTo>
                    <a:pt x="731" y="923"/>
                    <a:pt x="781" y="931"/>
                    <a:pt x="828" y="915"/>
                  </a:cubicBezTo>
                  <a:cubicBezTo>
                    <a:pt x="863" y="862"/>
                    <a:pt x="825" y="908"/>
                    <a:pt x="852" y="939"/>
                  </a:cubicBezTo>
                  <a:cubicBezTo>
                    <a:pt x="863" y="952"/>
                    <a:pt x="900" y="955"/>
                    <a:pt x="900" y="955"/>
                  </a:cubicBezTo>
                  <a:cubicBezTo>
                    <a:pt x="903" y="974"/>
                    <a:pt x="904" y="993"/>
                    <a:pt x="908" y="1011"/>
                  </a:cubicBezTo>
                  <a:cubicBezTo>
                    <a:pt x="910" y="1019"/>
                    <a:pt x="917" y="1027"/>
                    <a:pt x="916" y="1035"/>
                  </a:cubicBezTo>
                  <a:cubicBezTo>
                    <a:pt x="914" y="1052"/>
                    <a:pt x="900" y="1083"/>
                    <a:pt x="900" y="1083"/>
                  </a:cubicBezTo>
                  <a:cubicBezTo>
                    <a:pt x="903" y="1096"/>
                    <a:pt x="895" y="1119"/>
                    <a:pt x="908" y="1123"/>
                  </a:cubicBezTo>
                  <a:cubicBezTo>
                    <a:pt x="986" y="1144"/>
                    <a:pt x="1000" y="1128"/>
                    <a:pt x="1044" y="1099"/>
                  </a:cubicBezTo>
                  <a:cubicBezTo>
                    <a:pt x="1053" y="1073"/>
                    <a:pt x="1067" y="1053"/>
                    <a:pt x="1076" y="1027"/>
                  </a:cubicBezTo>
                  <a:cubicBezTo>
                    <a:pt x="1084" y="973"/>
                    <a:pt x="1081" y="959"/>
                    <a:pt x="1124" y="931"/>
                  </a:cubicBezTo>
                  <a:cubicBezTo>
                    <a:pt x="1127" y="923"/>
                    <a:pt x="1127" y="914"/>
                    <a:pt x="1132" y="907"/>
                  </a:cubicBezTo>
                  <a:cubicBezTo>
                    <a:pt x="1138" y="899"/>
                    <a:pt x="1151" y="899"/>
                    <a:pt x="1156" y="891"/>
                  </a:cubicBezTo>
                  <a:cubicBezTo>
                    <a:pt x="1165" y="877"/>
                    <a:pt x="1172" y="843"/>
                    <a:pt x="1172" y="843"/>
                  </a:cubicBezTo>
                  <a:cubicBezTo>
                    <a:pt x="1164" y="838"/>
                    <a:pt x="1154" y="834"/>
                    <a:pt x="1148" y="827"/>
                  </a:cubicBezTo>
                  <a:cubicBezTo>
                    <a:pt x="1135" y="813"/>
                    <a:pt x="1116" y="779"/>
                    <a:pt x="1116" y="779"/>
                  </a:cubicBezTo>
                  <a:cubicBezTo>
                    <a:pt x="1125" y="732"/>
                    <a:pt x="1131" y="703"/>
                    <a:pt x="1172" y="675"/>
                  </a:cubicBezTo>
                  <a:cubicBezTo>
                    <a:pt x="1176" y="652"/>
                    <a:pt x="1174" y="620"/>
                    <a:pt x="1196" y="603"/>
                  </a:cubicBezTo>
                  <a:cubicBezTo>
                    <a:pt x="1203" y="598"/>
                    <a:pt x="1213" y="599"/>
                    <a:pt x="1220" y="595"/>
                  </a:cubicBezTo>
                  <a:cubicBezTo>
                    <a:pt x="1263" y="571"/>
                    <a:pt x="1263" y="568"/>
                    <a:pt x="1292" y="539"/>
                  </a:cubicBezTo>
                  <a:cubicBezTo>
                    <a:pt x="1300" y="542"/>
                    <a:pt x="1312" y="539"/>
                    <a:pt x="1316" y="547"/>
                  </a:cubicBezTo>
                  <a:cubicBezTo>
                    <a:pt x="1321" y="557"/>
                    <a:pt x="1294" y="590"/>
                    <a:pt x="1292" y="595"/>
                  </a:cubicBezTo>
                  <a:cubicBezTo>
                    <a:pt x="1272" y="635"/>
                    <a:pt x="1242" y="672"/>
                    <a:pt x="1228" y="715"/>
                  </a:cubicBezTo>
                  <a:cubicBezTo>
                    <a:pt x="1231" y="763"/>
                    <a:pt x="1220" y="814"/>
                    <a:pt x="1236" y="859"/>
                  </a:cubicBezTo>
                  <a:cubicBezTo>
                    <a:pt x="1242" y="875"/>
                    <a:pt x="1284" y="875"/>
                    <a:pt x="1284" y="875"/>
                  </a:cubicBezTo>
                  <a:cubicBezTo>
                    <a:pt x="1313" y="872"/>
                    <a:pt x="1344" y="875"/>
                    <a:pt x="1372" y="867"/>
                  </a:cubicBezTo>
                  <a:cubicBezTo>
                    <a:pt x="1390" y="862"/>
                    <a:pt x="1420" y="835"/>
                    <a:pt x="1420" y="835"/>
                  </a:cubicBezTo>
                  <a:cubicBezTo>
                    <a:pt x="1439" y="838"/>
                    <a:pt x="1462" y="831"/>
                    <a:pt x="1476" y="843"/>
                  </a:cubicBezTo>
                  <a:cubicBezTo>
                    <a:pt x="1484" y="850"/>
                    <a:pt x="1478" y="871"/>
                    <a:pt x="1468" y="875"/>
                  </a:cubicBezTo>
                  <a:cubicBezTo>
                    <a:pt x="1436" y="887"/>
                    <a:pt x="1338" y="887"/>
                    <a:pt x="1292" y="899"/>
                  </a:cubicBezTo>
                  <a:cubicBezTo>
                    <a:pt x="1237" y="936"/>
                    <a:pt x="1250" y="913"/>
                    <a:pt x="1236" y="955"/>
                  </a:cubicBezTo>
                  <a:cubicBezTo>
                    <a:pt x="1275" y="981"/>
                    <a:pt x="1282" y="957"/>
                    <a:pt x="1324" y="971"/>
                  </a:cubicBezTo>
                  <a:cubicBezTo>
                    <a:pt x="1329" y="979"/>
                    <a:pt x="1338" y="986"/>
                    <a:pt x="1340" y="995"/>
                  </a:cubicBezTo>
                  <a:cubicBezTo>
                    <a:pt x="1341" y="1003"/>
                    <a:pt x="1340" y="1019"/>
                    <a:pt x="1332" y="1019"/>
                  </a:cubicBezTo>
                  <a:cubicBezTo>
                    <a:pt x="1324" y="1019"/>
                    <a:pt x="1330" y="1001"/>
                    <a:pt x="1324" y="995"/>
                  </a:cubicBezTo>
                  <a:cubicBezTo>
                    <a:pt x="1318" y="989"/>
                    <a:pt x="1308" y="990"/>
                    <a:pt x="1300" y="987"/>
                  </a:cubicBezTo>
                  <a:cubicBezTo>
                    <a:pt x="1276" y="990"/>
                    <a:pt x="1250" y="986"/>
                    <a:pt x="1228" y="995"/>
                  </a:cubicBezTo>
                  <a:cubicBezTo>
                    <a:pt x="1220" y="998"/>
                    <a:pt x="1221" y="1011"/>
                    <a:pt x="1220" y="1019"/>
                  </a:cubicBezTo>
                  <a:cubicBezTo>
                    <a:pt x="1201" y="1199"/>
                    <a:pt x="1225" y="1095"/>
                    <a:pt x="1204" y="1179"/>
                  </a:cubicBezTo>
                  <a:cubicBezTo>
                    <a:pt x="1175" y="1169"/>
                    <a:pt x="1116" y="1155"/>
                    <a:pt x="1116" y="1155"/>
                  </a:cubicBezTo>
                  <a:cubicBezTo>
                    <a:pt x="1087" y="1158"/>
                    <a:pt x="1056" y="1154"/>
                    <a:pt x="1028" y="1163"/>
                  </a:cubicBezTo>
                  <a:cubicBezTo>
                    <a:pt x="1020" y="1166"/>
                    <a:pt x="1026" y="1181"/>
                    <a:pt x="1020" y="1187"/>
                  </a:cubicBezTo>
                  <a:cubicBezTo>
                    <a:pt x="1014" y="1193"/>
                    <a:pt x="1004" y="1192"/>
                    <a:pt x="996" y="1195"/>
                  </a:cubicBezTo>
                  <a:cubicBezTo>
                    <a:pt x="981" y="1192"/>
                    <a:pt x="948" y="1187"/>
                    <a:pt x="932" y="1179"/>
                  </a:cubicBezTo>
                  <a:cubicBezTo>
                    <a:pt x="923" y="1175"/>
                    <a:pt x="917" y="1165"/>
                    <a:pt x="908" y="1163"/>
                  </a:cubicBezTo>
                  <a:cubicBezTo>
                    <a:pt x="879" y="1157"/>
                    <a:pt x="849" y="1158"/>
                    <a:pt x="820" y="1155"/>
                  </a:cubicBezTo>
                  <a:cubicBezTo>
                    <a:pt x="772" y="1139"/>
                    <a:pt x="800" y="1126"/>
                    <a:pt x="828" y="1107"/>
                  </a:cubicBezTo>
                  <a:cubicBezTo>
                    <a:pt x="834" y="1055"/>
                    <a:pt x="853" y="1003"/>
                    <a:pt x="804" y="971"/>
                  </a:cubicBezTo>
                  <a:cubicBezTo>
                    <a:pt x="796" y="979"/>
                    <a:pt x="790" y="990"/>
                    <a:pt x="780" y="995"/>
                  </a:cubicBezTo>
                  <a:cubicBezTo>
                    <a:pt x="765" y="1003"/>
                    <a:pt x="732" y="1011"/>
                    <a:pt x="732" y="1011"/>
                  </a:cubicBezTo>
                  <a:cubicBezTo>
                    <a:pt x="713" y="1068"/>
                    <a:pt x="718" y="1086"/>
                    <a:pt x="724" y="1155"/>
                  </a:cubicBezTo>
                  <a:cubicBezTo>
                    <a:pt x="694" y="1199"/>
                    <a:pt x="666" y="1180"/>
                    <a:pt x="620" y="1195"/>
                  </a:cubicBezTo>
                  <a:cubicBezTo>
                    <a:pt x="604" y="1243"/>
                    <a:pt x="620" y="1211"/>
                    <a:pt x="604" y="1195"/>
                  </a:cubicBezTo>
                  <a:cubicBezTo>
                    <a:pt x="598" y="1189"/>
                    <a:pt x="588" y="1190"/>
                    <a:pt x="580" y="1187"/>
                  </a:cubicBezTo>
                  <a:cubicBezTo>
                    <a:pt x="572" y="1190"/>
                    <a:pt x="564" y="1191"/>
                    <a:pt x="556" y="1195"/>
                  </a:cubicBezTo>
                  <a:cubicBezTo>
                    <a:pt x="547" y="1199"/>
                    <a:pt x="541" y="1207"/>
                    <a:pt x="532" y="1211"/>
                  </a:cubicBezTo>
                  <a:cubicBezTo>
                    <a:pt x="517" y="1218"/>
                    <a:pt x="484" y="1227"/>
                    <a:pt x="484" y="1227"/>
                  </a:cubicBezTo>
                  <a:cubicBezTo>
                    <a:pt x="444" y="1307"/>
                    <a:pt x="403" y="1312"/>
                    <a:pt x="316" y="1323"/>
                  </a:cubicBezTo>
                  <a:cubicBezTo>
                    <a:pt x="284" y="1334"/>
                    <a:pt x="278" y="1348"/>
                    <a:pt x="268" y="1379"/>
                  </a:cubicBezTo>
                  <a:cubicBezTo>
                    <a:pt x="232" y="1373"/>
                    <a:pt x="206" y="1360"/>
                    <a:pt x="172" y="1371"/>
                  </a:cubicBezTo>
                  <a:cubicBezTo>
                    <a:pt x="156" y="1419"/>
                    <a:pt x="143" y="1391"/>
                    <a:pt x="124" y="1363"/>
                  </a:cubicBezTo>
                  <a:cubicBezTo>
                    <a:pt x="97" y="1366"/>
                    <a:pt x="70" y="1365"/>
                    <a:pt x="44" y="1371"/>
                  </a:cubicBezTo>
                  <a:cubicBezTo>
                    <a:pt x="11" y="1379"/>
                    <a:pt x="0" y="1423"/>
                    <a:pt x="28" y="1451"/>
                  </a:cubicBezTo>
                  <a:cubicBezTo>
                    <a:pt x="43" y="1466"/>
                    <a:pt x="71" y="1456"/>
                    <a:pt x="92" y="1459"/>
                  </a:cubicBezTo>
                  <a:cubicBezTo>
                    <a:pt x="95" y="1470"/>
                    <a:pt x="97" y="1480"/>
                    <a:pt x="100" y="1491"/>
                  </a:cubicBezTo>
                  <a:cubicBezTo>
                    <a:pt x="105" y="1507"/>
                    <a:pt x="116" y="1539"/>
                    <a:pt x="116" y="1539"/>
                  </a:cubicBezTo>
                  <a:cubicBezTo>
                    <a:pt x="130" y="1664"/>
                    <a:pt x="132" y="1571"/>
                    <a:pt x="84" y="1643"/>
                  </a:cubicBezTo>
                  <a:cubicBezTo>
                    <a:pt x="75" y="1680"/>
                    <a:pt x="62" y="1699"/>
                    <a:pt x="20" y="1699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37" name="Rectangle 99"/>
            <p:cNvSpPr>
              <a:spLocks noChangeArrowheads="1"/>
            </p:cNvSpPr>
            <p:nvPr/>
          </p:nvSpPr>
          <p:spPr bwMode="auto">
            <a:xfrm>
              <a:off x="4990" y="2461"/>
              <a:ext cx="85" cy="81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7438" name="Freeform 100"/>
            <p:cNvSpPr>
              <a:spLocks/>
            </p:cNvSpPr>
            <p:nvPr/>
          </p:nvSpPr>
          <p:spPr bwMode="auto">
            <a:xfrm>
              <a:off x="3174" y="1893"/>
              <a:ext cx="235" cy="196"/>
            </a:xfrm>
            <a:custGeom>
              <a:avLst/>
              <a:gdLst>
                <a:gd name="T0" fmla="*/ 134 w 266"/>
                <a:gd name="T1" fmla="*/ 29 h 229"/>
                <a:gd name="T2" fmla="*/ 65 w 266"/>
                <a:gd name="T3" fmla="*/ 22 h 229"/>
                <a:gd name="T4" fmla="*/ 23 w 266"/>
                <a:gd name="T5" fmla="*/ 26 h 229"/>
                <a:gd name="T6" fmla="*/ 5 w 266"/>
                <a:gd name="T7" fmla="*/ 66 h 229"/>
                <a:gd name="T8" fmla="*/ 10 w 266"/>
                <a:gd name="T9" fmla="*/ 95 h 229"/>
                <a:gd name="T10" fmla="*/ 104 w 266"/>
                <a:gd name="T11" fmla="*/ 95 h 229"/>
                <a:gd name="T12" fmla="*/ 144 w 266"/>
                <a:gd name="T13" fmla="*/ 58 h 229"/>
                <a:gd name="T14" fmla="*/ 139 w 266"/>
                <a:gd name="T15" fmla="*/ 29 h 229"/>
                <a:gd name="T16" fmla="*/ 131 w 266"/>
                <a:gd name="T17" fmla="*/ 18 h 229"/>
                <a:gd name="T18" fmla="*/ 134 w 266"/>
                <a:gd name="T19" fmla="*/ 29 h 2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6"/>
                <a:gd name="T31" fmla="*/ 0 h 229"/>
                <a:gd name="T32" fmla="*/ 266 w 266"/>
                <a:gd name="T33" fmla="*/ 229 h 2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6" h="229">
                  <a:moveTo>
                    <a:pt x="250" y="64"/>
                  </a:moveTo>
                  <a:cubicBezTo>
                    <a:pt x="229" y="0"/>
                    <a:pt x="172" y="31"/>
                    <a:pt x="122" y="48"/>
                  </a:cubicBezTo>
                  <a:cubicBezTo>
                    <a:pt x="97" y="56"/>
                    <a:pt x="69" y="53"/>
                    <a:pt x="42" y="56"/>
                  </a:cubicBezTo>
                  <a:cubicBezTo>
                    <a:pt x="31" y="88"/>
                    <a:pt x="29" y="116"/>
                    <a:pt x="10" y="144"/>
                  </a:cubicBezTo>
                  <a:cubicBezTo>
                    <a:pt x="13" y="165"/>
                    <a:pt x="0" y="196"/>
                    <a:pt x="18" y="208"/>
                  </a:cubicBezTo>
                  <a:cubicBezTo>
                    <a:pt x="50" y="229"/>
                    <a:pt x="154" y="212"/>
                    <a:pt x="194" y="208"/>
                  </a:cubicBezTo>
                  <a:cubicBezTo>
                    <a:pt x="219" y="171"/>
                    <a:pt x="226" y="141"/>
                    <a:pt x="266" y="128"/>
                  </a:cubicBezTo>
                  <a:cubicBezTo>
                    <a:pt x="263" y="107"/>
                    <a:pt x="264" y="85"/>
                    <a:pt x="258" y="64"/>
                  </a:cubicBezTo>
                  <a:cubicBezTo>
                    <a:pt x="255" y="55"/>
                    <a:pt x="252" y="40"/>
                    <a:pt x="242" y="40"/>
                  </a:cubicBezTo>
                  <a:cubicBezTo>
                    <a:pt x="234" y="40"/>
                    <a:pt x="247" y="56"/>
                    <a:pt x="250" y="64"/>
                  </a:cubicBez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39" name="Freeform 101"/>
            <p:cNvSpPr>
              <a:spLocks/>
            </p:cNvSpPr>
            <p:nvPr/>
          </p:nvSpPr>
          <p:spPr bwMode="auto">
            <a:xfrm>
              <a:off x="3289" y="1787"/>
              <a:ext cx="340" cy="427"/>
            </a:xfrm>
            <a:custGeom>
              <a:avLst/>
              <a:gdLst>
                <a:gd name="T0" fmla="*/ 166 w 384"/>
                <a:gd name="T1" fmla="*/ 13 h 500"/>
                <a:gd name="T2" fmla="*/ 161 w 384"/>
                <a:gd name="T3" fmla="*/ 3 h 500"/>
                <a:gd name="T4" fmla="*/ 83 w 384"/>
                <a:gd name="T5" fmla="*/ 17 h 500"/>
                <a:gd name="T6" fmla="*/ 70 w 384"/>
                <a:gd name="T7" fmla="*/ 61 h 500"/>
                <a:gd name="T8" fmla="*/ 100 w 384"/>
                <a:gd name="T9" fmla="*/ 108 h 500"/>
                <a:gd name="T10" fmla="*/ 105 w 384"/>
                <a:gd name="T11" fmla="*/ 133 h 500"/>
                <a:gd name="T12" fmla="*/ 127 w 384"/>
                <a:gd name="T13" fmla="*/ 137 h 500"/>
                <a:gd name="T14" fmla="*/ 100 w 384"/>
                <a:gd name="T15" fmla="*/ 130 h 500"/>
                <a:gd name="T16" fmla="*/ 79 w 384"/>
                <a:gd name="T17" fmla="*/ 133 h 500"/>
                <a:gd name="T18" fmla="*/ 73 w 384"/>
                <a:gd name="T19" fmla="*/ 152 h 500"/>
                <a:gd name="T20" fmla="*/ 48 w 384"/>
                <a:gd name="T21" fmla="*/ 162 h 500"/>
                <a:gd name="T22" fmla="*/ 48 w 384"/>
                <a:gd name="T23" fmla="*/ 195 h 500"/>
                <a:gd name="T24" fmla="*/ 0 w 384"/>
                <a:gd name="T25" fmla="*/ 206 h 500"/>
                <a:gd name="T26" fmla="*/ 39 w 384"/>
                <a:gd name="T27" fmla="*/ 209 h 500"/>
                <a:gd name="T28" fmla="*/ 131 w 384"/>
                <a:gd name="T29" fmla="*/ 224 h 500"/>
                <a:gd name="T30" fmla="*/ 179 w 384"/>
                <a:gd name="T31" fmla="*/ 220 h 500"/>
                <a:gd name="T32" fmla="*/ 183 w 384"/>
                <a:gd name="T33" fmla="*/ 209 h 500"/>
                <a:gd name="T34" fmla="*/ 196 w 384"/>
                <a:gd name="T35" fmla="*/ 206 h 500"/>
                <a:gd name="T36" fmla="*/ 201 w 384"/>
                <a:gd name="T37" fmla="*/ 166 h 500"/>
                <a:gd name="T38" fmla="*/ 183 w 384"/>
                <a:gd name="T39" fmla="*/ 143 h 500"/>
                <a:gd name="T40" fmla="*/ 179 w 384"/>
                <a:gd name="T41" fmla="*/ 108 h 500"/>
                <a:gd name="T42" fmla="*/ 169 w 384"/>
                <a:gd name="T43" fmla="*/ 97 h 500"/>
                <a:gd name="T44" fmla="*/ 161 w 384"/>
                <a:gd name="T45" fmla="*/ 71 h 500"/>
                <a:gd name="T46" fmla="*/ 166 w 384"/>
                <a:gd name="T47" fmla="*/ 57 h 500"/>
                <a:gd name="T48" fmla="*/ 179 w 384"/>
                <a:gd name="T49" fmla="*/ 45 h 500"/>
                <a:gd name="T50" fmla="*/ 161 w 384"/>
                <a:gd name="T51" fmla="*/ 13 h 500"/>
                <a:gd name="T52" fmla="*/ 166 w 384"/>
                <a:gd name="T53" fmla="*/ 13 h 50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84"/>
                <a:gd name="T82" fmla="*/ 0 h 500"/>
                <a:gd name="T83" fmla="*/ 384 w 384"/>
                <a:gd name="T84" fmla="*/ 500 h 50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84" h="500">
                  <a:moveTo>
                    <a:pt x="304" y="29"/>
                  </a:moveTo>
                  <a:cubicBezTo>
                    <a:pt x="301" y="21"/>
                    <a:pt x="304" y="7"/>
                    <a:pt x="296" y="5"/>
                  </a:cubicBezTo>
                  <a:cubicBezTo>
                    <a:pt x="280" y="0"/>
                    <a:pt x="170" y="31"/>
                    <a:pt x="152" y="37"/>
                  </a:cubicBezTo>
                  <a:cubicBezTo>
                    <a:pt x="141" y="69"/>
                    <a:pt x="139" y="101"/>
                    <a:pt x="128" y="133"/>
                  </a:cubicBezTo>
                  <a:cubicBezTo>
                    <a:pt x="179" y="150"/>
                    <a:pt x="169" y="192"/>
                    <a:pt x="184" y="237"/>
                  </a:cubicBezTo>
                  <a:cubicBezTo>
                    <a:pt x="187" y="256"/>
                    <a:pt x="181" y="278"/>
                    <a:pt x="192" y="293"/>
                  </a:cubicBezTo>
                  <a:cubicBezTo>
                    <a:pt x="200" y="304"/>
                    <a:pt x="242" y="311"/>
                    <a:pt x="232" y="301"/>
                  </a:cubicBezTo>
                  <a:cubicBezTo>
                    <a:pt x="220" y="289"/>
                    <a:pt x="184" y="285"/>
                    <a:pt x="184" y="285"/>
                  </a:cubicBezTo>
                  <a:cubicBezTo>
                    <a:pt x="171" y="288"/>
                    <a:pt x="154" y="283"/>
                    <a:pt x="144" y="293"/>
                  </a:cubicBezTo>
                  <a:cubicBezTo>
                    <a:pt x="134" y="303"/>
                    <a:pt x="143" y="321"/>
                    <a:pt x="136" y="333"/>
                  </a:cubicBezTo>
                  <a:cubicBezTo>
                    <a:pt x="129" y="346"/>
                    <a:pt x="100" y="353"/>
                    <a:pt x="88" y="357"/>
                  </a:cubicBezTo>
                  <a:cubicBezTo>
                    <a:pt x="93" y="378"/>
                    <a:pt x="106" y="408"/>
                    <a:pt x="88" y="429"/>
                  </a:cubicBezTo>
                  <a:cubicBezTo>
                    <a:pt x="87" y="430"/>
                    <a:pt x="5" y="452"/>
                    <a:pt x="0" y="453"/>
                  </a:cubicBezTo>
                  <a:cubicBezTo>
                    <a:pt x="16" y="500"/>
                    <a:pt x="35" y="473"/>
                    <a:pt x="72" y="461"/>
                  </a:cubicBezTo>
                  <a:cubicBezTo>
                    <a:pt x="168" y="468"/>
                    <a:pt x="170" y="470"/>
                    <a:pt x="240" y="493"/>
                  </a:cubicBezTo>
                  <a:cubicBezTo>
                    <a:pt x="269" y="490"/>
                    <a:pt x="300" y="494"/>
                    <a:pt x="328" y="485"/>
                  </a:cubicBezTo>
                  <a:cubicBezTo>
                    <a:pt x="336" y="482"/>
                    <a:pt x="330" y="467"/>
                    <a:pt x="336" y="461"/>
                  </a:cubicBezTo>
                  <a:cubicBezTo>
                    <a:pt x="342" y="455"/>
                    <a:pt x="352" y="456"/>
                    <a:pt x="360" y="453"/>
                  </a:cubicBezTo>
                  <a:cubicBezTo>
                    <a:pt x="368" y="422"/>
                    <a:pt x="384" y="396"/>
                    <a:pt x="368" y="365"/>
                  </a:cubicBezTo>
                  <a:cubicBezTo>
                    <a:pt x="359" y="348"/>
                    <a:pt x="336" y="317"/>
                    <a:pt x="336" y="317"/>
                  </a:cubicBezTo>
                  <a:cubicBezTo>
                    <a:pt x="333" y="290"/>
                    <a:pt x="334" y="263"/>
                    <a:pt x="328" y="237"/>
                  </a:cubicBezTo>
                  <a:cubicBezTo>
                    <a:pt x="326" y="228"/>
                    <a:pt x="316" y="222"/>
                    <a:pt x="312" y="213"/>
                  </a:cubicBezTo>
                  <a:cubicBezTo>
                    <a:pt x="306" y="202"/>
                    <a:pt x="299" y="167"/>
                    <a:pt x="296" y="157"/>
                  </a:cubicBezTo>
                  <a:cubicBezTo>
                    <a:pt x="299" y="146"/>
                    <a:pt x="299" y="135"/>
                    <a:pt x="304" y="125"/>
                  </a:cubicBezTo>
                  <a:cubicBezTo>
                    <a:pt x="310" y="115"/>
                    <a:pt x="327" y="112"/>
                    <a:pt x="328" y="101"/>
                  </a:cubicBezTo>
                  <a:cubicBezTo>
                    <a:pt x="334" y="51"/>
                    <a:pt x="307" y="63"/>
                    <a:pt x="296" y="29"/>
                  </a:cubicBezTo>
                  <a:cubicBezTo>
                    <a:pt x="295" y="26"/>
                    <a:pt x="301" y="29"/>
                    <a:pt x="304" y="29"/>
                  </a:cubicBez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0" name="Freeform 102"/>
            <p:cNvSpPr>
              <a:spLocks/>
            </p:cNvSpPr>
            <p:nvPr/>
          </p:nvSpPr>
          <p:spPr bwMode="auto">
            <a:xfrm>
              <a:off x="4926" y="808"/>
              <a:ext cx="191" cy="366"/>
            </a:xfrm>
            <a:custGeom>
              <a:avLst/>
              <a:gdLst>
                <a:gd name="T0" fmla="*/ 65 w 216"/>
                <a:gd name="T1" fmla="*/ 3 h 429"/>
                <a:gd name="T2" fmla="*/ 34 w 216"/>
                <a:gd name="T3" fmla="*/ 7 h 429"/>
                <a:gd name="T4" fmla="*/ 30 w 216"/>
                <a:gd name="T5" fmla="*/ 39 h 429"/>
                <a:gd name="T6" fmla="*/ 17 w 216"/>
                <a:gd name="T7" fmla="*/ 47 h 429"/>
                <a:gd name="T8" fmla="*/ 0 w 216"/>
                <a:gd name="T9" fmla="*/ 90 h 429"/>
                <a:gd name="T10" fmla="*/ 26 w 216"/>
                <a:gd name="T11" fmla="*/ 130 h 429"/>
                <a:gd name="T12" fmla="*/ 30 w 216"/>
                <a:gd name="T13" fmla="*/ 159 h 429"/>
                <a:gd name="T14" fmla="*/ 48 w 216"/>
                <a:gd name="T15" fmla="*/ 162 h 429"/>
                <a:gd name="T16" fmla="*/ 99 w 216"/>
                <a:gd name="T17" fmla="*/ 177 h 429"/>
                <a:gd name="T18" fmla="*/ 96 w 216"/>
                <a:gd name="T19" fmla="*/ 151 h 429"/>
                <a:gd name="T20" fmla="*/ 51 w 216"/>
                <a:gd name="T21" fmla="*/ 116 h 429"/>
                <a:gd name="T22" fmla="*/ 34 w 216"/>
                <a:gd name="T23" fmla="*/ 94 h 429"/>
                <a:gd name="T24" fmla="*/ 48 w 216"/>
                <a:gd name="T25" fmla="*/ 57 h 429"/>
                <a:gd name="T26" fmla="*/ 65 w 216"/>
                <a:gd name="T27" fmla="*/ 3 h 42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6"/>
                <a:gd name="T43" fmla="*/ 0 h 429"/>
                <a:gd name="T44" fmla="*/ 216 w 216"/>
                <a:gd name="T45" fmla="*/ 429 h 42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6" h="429">
                  <a:moveTo>
                    <a:pt x="120" y="7"/>
                  </a:moveTo>
                  <a:cubicBezTo>
                    <a:pt x="101" y="10"/>
                    <a:pt x="76" y="0"/>
                    <a:pt x="64" y="15"/>
                  </a:cubicBezTo>
                  <a:cubicBezTo>
                    <a:pt x="49" y="34"/>
                    <a:pt x="64" y="64"/>
                    <a:pt x="56" y="87"/>
                  </a:cubicBezTo>
                  <a:cubicBezTo>
                    <a:pt x="53" y="96"/>
                    <a:pt x="40" y="98"/>
                    <a:pt x="32" y="103"/>
                  </a:cubicBezTo>
                  <a:cubicBezTo>
                    <a:pt x="12" y="134"/>
                    <a:pt x="11" y="165"/>
                    <a:pt x="0" y="199"/>
                  </a:cubicBezTo>
                  <a:cubicBezTo>
                    <a:pt x="39" y="225"/>
                    <a:pt x="40" y="239"/>
                    <a:pt x="48" y="287"/>
                  </a:cubicBezTo>
                  <a:cubicBezTo>
                    <a:pt x="34" y="330"/>
                    <a:pt x="15" y="334"/>
                    <a:pt x="56" y="351"/>
                  </a:cubicBezTo>
                  <a:cubicBezTo>
                    <a:pt x="66" y="355"/>
                    <a:pt x="77" y="356"/>
                    <a:pt x="88" y="359"/>
                  </a:cubicBezTo>
                  <a:cubicBezTo>
                    <a:pt x="105" y="429"/>
                    <a:pt x="128" y="402"/>
                    <a:pt x="184" y="391"/>
                  </a:cubicBezTo>
                  <a:cubicBezTo>
                    <a:pt x="203" y="335"/>
                    <a:pt x="216" y="348"/>
                    <a:pt x="176" y="335"/>
                  </a:cubicBezTo>
                  <a:cubicBezTo>
                    <a:pt x="159" y="309"/>
                    <a:pt x="122" y="272"/>
                    <a:pt x="96" y="255"/>
                  </a:cubicBezTo>
                  <a:cubicBezTo>
                    <a:pt x="85" y="239"/>
                    <a:pt x="58" y="225"/>
                    <a:pt x="64" y="207"/>
                  </a:cubicBezTo>
                  <a:cubicBezTo>
                    <a:pt x="73" y="181"/>
                    <a:pt x="76" y="151"/>
                    <a:pt x="88" y="127"/>
                  </a:cubicBezTo>
                  <a:cubicBezTo>
                    <a:pt x="110" y="84"/>
                    <a:pt x="120" y="57"/>
                    <a:pt x="120" y="7"/>
                  </a:cubicBez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1" name="Freeform 103"/>
            <p:cNvSpPr>
              <a:spLocks/>
            </p:cNvSpPr>
            <p:nvPr/>
          </p:nvSpPr>
          <p:spPr bwMode="auto">
            <a:xfrm>
              <a:off x="3241" y="1214"/>
              <a:ext cx="242" cy="213"/>
            </a:xfrm>
            <a:custGeom>
              <a:avLst/>
              <a:gdLst>
                <a:gd name="T0" fmla="*/ 138 w 273"/>
                <a:gd name="T1" fmla="*/ 63 h 249"/>
                <a:gd name="T2" fmla="*/ 135 w 273"/>
                <a:gd name="T3" fmla="*/ 53 h 249"/>
                <a:gd name="T4" fmla="*/ 100 w 273"/>
                <a:gd name="T5" fmla="*/ 50 h 249"/>
                <a:gd name="T6" fmla="*/ 73 w 273"/>
                <a:gd name="T7" fmla="*/ 38 h 249"/>
                <a:gd name="T8" fmla="*/ 43 w 273"/>
                <a:gd name="T9" fmla="*/ 34 h 249"/>
                <a:gd name="T10" fmla="*/ 8 w 273"/>
                <a:gd name="T11" fmla="*/ 20 h 249"/>
                <a:gd name="T12" fmla="*/ 4 w 273"/>
                <a:gd name="T13" fmla="*/ 42 h 249"/>
                <a:gd name="T14" fmla="*/ 8 w 273"/>
                <a:gd name="T15" fmla="*/ 100 h 249"/>
                <a:gd name="T16" fmla="*/ 30 w 273"/>
                <a:gd name="T17" fmla="*/ 104 h 249"/>
                <a:gd name="T18" fmla="*/ 65 w 273"/>
                <a:gd name="T19" fmla="*/ 97 h 249"/>
                <a:gd name="T20" fmla="*/ 144 w 273"/>
                <a:gd name="T21" fmla="*/ 100 h 249"/>
                <a:gd name="T22" fmla="*/ 95 w 273"/>
                <a:gd name="T23" fmla="*/ 53 h 24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73"/>
                <a:gd name="T37" fmla="*/ 0 h 249"/>
                <a:gd name="T38" fmla="*/ 273 w 273"/>
                <a:gd name="T39" fmla="*/ 249 h 24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73" h="249">
                  <a:moveTo>
                    <a:pt x="254" y="139"/>
                  </a:moveTo>
                  <a:cubicBezTo>
                    <a:pt x="251" y="131"/>
                    <a:pt x="254" y="118"/>
                    <a:pt x="246" y="115"/>
                  </a:cubicBezTo>
                  <a:cubicBezTo>
                    <a:pt x="226" y="106"/>
                    <a:pt x="203" y="111"/>
                    <a:pt x="182" y="107"/>
                  </a:cubicBezTo>
                  <a:cubicBezTo>
                    <a:pt x="107" y="93"/>
                    <a:pt x="213" y="107"/>
                    <a:pt x="134" y="83"/>
                  </a:cubicBezTo>
                  <a:cubicBezTo>
                    <a:pt x="116" y="78"/>
                    <a:pt x="97" y="78"/>
                    <a:pt x="78" y="75"/>
                  </a:cubicBezTo>
                  <a:cubicBezTo>
                    <a:pt x="103" y="0"/>
                    <a:pt x="58" y="34"/>
                    <a:pt x="14" y="43"/>
                  </a:cubicBezTo>
                  <a:cubicBezTo>
                    <a:pt x="57" y="107"/>
                    <a:pt x="13" y="25"/>
                    <a:pt x="6" y="91"/>
                  </a:cubicBezTo>
                  <a:cubicBezTo>
                    <a:pt x="2" y="134"/>
                    <a:pt x="0" y="179"/>
                    <a:pt x="14" y="219"/>
                  </a:cubicBezTo>
                  <a:cubicBezTo>
                    <a:pt x="19" y="232"/>
                    <a:pt x="41" y="224"/>
                    <a:pt x="54" y="227"/>
                  </a:cubicBezTo>
                  <a:cubicBezTo>
                    <a:pt x="88" y="249"/>
                    <a:pt x="96" y="244"/>
                    <a:pt x="118" y="211"/>
                  </a:cubicBezTo>
                  <a:cubicBezTo>
                    <a:pt x="177" y="221"/>
                    <a:pt x="201" y="227"/>
                    <a:pt x="262" y="219"/>
                  </a:cubicBezTo>
                  <a:cubicBezTo>
                    <a:pt x="252" y="116"/>
                    <a:pt x="273" y="115"/>
                    <a:pt x="174" y="115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2" name="Freeform 104"/>
            <p:cNvSpPr>
              <a:spLocks/>
            </p:cNvSpPr>
            <p:nvPr/>
          </p:nvSpPr>
          <p:spPr bwMode="auto">
            <a:xfrm>
              <a:off x="4231" y="823"/>
              <a:ext cx="135" cy="148"/>
            </a:xfrm>
            <a:custGeom>
              <a:avLst/>
              <a:gdLst>
                <a:gd name="T0" fmla="*/ 61 w 152"/>
                <a:gd name="T1" fmla="*/ 21 h 173"/>
                <a:gd name="T2" fmla="*/ 40 w 152"/>
                <a:gd name="T3" fmla="*/ 9 h 173"/>
                <a:gd name="T4" fmla="*/ 0 w 152"/>
                <a:gd name="T5" fmla="*/ 32 h 173"/>
                <a:gd name="T6" fmla="*/ 4 w 152"/>
                <a:gd name="T7" fmla="*/ 46 h 173"/>
                <a:gd name="T8" fmla="*/ 18 w 152"/>
                <a:gd name="T9" fmla="*/ 50 h 173"/>
                <a:gd name="T10" fmla="*/ 22 w 152"/>
                <a:gd name="T11" fmla="*/ 72 h 173"/>
                <a:gd name="T12" fmla="*/ 48 w 152"/>
                <a:gd name="T13" fmla="*/ 80 h 173"/>
                <a:gd name="T14" fmla="*/ 84 w 152"/>
                <a:gd name="T15" fmla="*/ 54 h 173"/>
                <a:gd name="T16" fmla="*/ 61 w 152"/>
                <a:gd name="T17" fmla="*/ 21 h 17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2"/>
                <a:gd name="T28" fmla="*/ 0 h 173"/>
                <a:gd name="T29" fmla="*/ 152 w 152"/>
                <a:gd name="T30" fmla="*/ 173 h 17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2" h="173">
                  <a:moveTo>
                    <a:pt x="112" y="45"/>
                  </a:moveTo>
                  <a:cubicBezTo>
                    <a:pt x="127" y="0"/>
                    <a:pt x="104" y="10"/>
                    <a:pt x="72" y="21"/>
                  </a:cubicBezTo>
                  <a:cubicBezTo>
                    <a:pt x="23" y="5"/>
                    <a:pt x="15" y="25"/>
                    <a:pt x="0" y="69"/>
                  </a:cubicBezTo>
                  <a:cubicBezTo>
                    <a:pt x="3" y="80"/>
                    <a:pt x="1" y="92"/>
                    <a:pt x="8" y="101"/>
                  </a:cubicBezTo>
                  <a:cubicBezTo>
                    <a:pt x="13" y="108"/>
                    <a:pt x="28" y="102"/>
                    <a:pt x="32" y="109"/>
                  </a:cubicBezTo>
                  <a:cubicBezTo>
                    <a:pt x="40" y="123"/>
                    <a:pt x="29" y="145"/>
                    <a:pt x="40" y="157"/>
                  </a:cubicBezTo>
                  <a:cubicBezTo>
                    <a:pt x="51" y="170"/>
                    <a:pt x="88" y="173"/>
                    <a:pt x="88" y="173"/>
                  </a:cubicBezTo>
                  <a:cubicBezTo>
                    <a:pt x="118" y="127"/>
                    <a:pt x="92" y="129"/>
                    <a:pt x="152" y="117"/>
                  </a:cubicBezTo>
                  <a:cubicBezTo>
                    <a:pt x="149" y="94"/>
                    <a:pt x="152" y="25"/>
                    <a:pt x="112" y="45"/>
                  </a:cubicBez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3" name="Freeform 105"/>
            <p:cNvSpPr>
              <a:spLocks/>
            </p:cNvSpPr>
            <p:nvPr/>
          </p:nvSpPr>
          <p:spPr bwMode="auto">
            <a:xfrm>
              <a:off x="4302" y="771"/>
              <a:ext cx="142" cy="91"/>
            </a:xfrm>
            <a:custGeom>
              <a:avLst/>
              <a:gdLst>
                <a:gd name="T0" fmla="*/ 71 w 160"/>
                <a:gd name="T1" fmla="*/ 15 h 106"/>
                <a:gd name="T2" fmla="*/ 36 w 160"/>
                <a:gd name="T3" fmla="*/ 31 h 106"/>
                <a:gd name="T4" fmla="*/ 40 w 160"/>
                <a:gd name="T5" fmla="*/ 42 h 106"/>
                <a:gd name="T6" fmla="*/ 67 w 160"/>
                <a:gd name="T7" fmla="*/ 50 h 106"/>
                <a:gd name="T8" fmla="*/ 84 w 160"/>
                <a:gd name="T9" fmla="*/ 27 h 106"/>
                <a:gd name="T10" fmla="*/ 71 w 160"/>
                <a:gd name="T11" fmla="*/ 15 h 1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0"/>
                <a:gd name="T19" fmla="*/ 0 h 106"/>
                <a:gd name="T20" fmla="*/ 160 w 160"/>
                <a:gd name="T21" fmla="*/ 106 h 10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0" h="106">
                  <a:moveTo>
                    <a:pt x="128" y="34"/>
                  </a:moveTo>
                  <a:cubicBezTo>
                    <a:pt x="91" y="46"/>
                    <a:pt x="0" y="23"/>
                    <a:pt x="64" y="66"/>
                  </a:cubicBezTo>
                  <a:cubicBezTo>
                    <a:pt x="67" y="74"/>
                    <a:pt x="65" y="85"/>
                    <a:pt x="72" y="90"/>
                  </a:cubicBezTo>
                  <a:cubicBezTo>
                    <a:pt x="86" y="100"/>
                    <a:pt x="120" y="106"/>
                    <a:pt x="120" y="106"/>
                  </a:cubicBezTo>
                  <a:cubicBezTo>
                    <a:pt x="124" y="102"/>
                    <a:pt x="160" y="73"/>
                    <a:pt x="152" y="58"/>
                  </a:cubicBezTo>
                  <a:cubicBezTo>
                    <a:pt x="123" y="0"/>
                    <a:pt x="128" y="89"/>
                    <a:pt x="128" y="34"/>
                  </a:cubicBez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4" name="Freeform 106"/>
            <p:cNvSpPr>
              <a:spLocks/>
            </p:cNvSpPr>
            <p:nvPr/>
          </p:nvSpPr>
          <p:spPr bwMode="auto">
            <a:xfrm>
              <a:off x="3790" y="2645"/>
              <a:ext cx="57" cy="94"/>
            </a:xfrm>
            <a:custGeom>
              <a:avLst/>
              <a:gdLst>
                <a:gd name="T0" fmla="*/ 33 w 64"/>
                <a:gd name="T1" fmla="*/ 0 h 110"/>
                <a:gd name="T2" fmla="*/ 2 w 64"/>
                <a:gd name="T3" fmla="*/ 29 h 110"/>
                <a:gd name="T4" fmla="*/ 5 w 64"/>
                <a:gd name="T5" fmla="*/ 48 h 110"/>
                <a:gd name="T6" fmla="*/ 33 w 64"/>
                <a:gd name="T7" fmla="*/ 37 h 110"/>
                <a:gd name="T8" fmla="*/ 33 w 64"/>
                <a:gd name="T9" fmla="*/ 0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"/>
                <a:gd name="T16" fmla="*/ 0 h 110"/>
                <a:gd name="T17" fmla="*/ 64 w 64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" h="110">
                  <a:moveTo>
                    <a:pt x="58" y="0"/>
                  </a:moveTo>
                  <a:cubicBezTo>
                    <a:pt x="30" y="19"/>
                    <a:pt x="13" y="32"/>
                    <a:pt x="2" y="64"/>
                  </a:cubicBezTo>
                  <a:cubicBezTo>
                    <a:pt x="5" y="77"/>
                    <a:pt x="0" y="94"/>
                    <a:pt x="10" y="104"/>
                  </a:cubicBezTo>
                  <a:cubicBezTo>
                    <a:pt x="16" y="110"/>
                    <a:pt x="58" y="81"/>
                    <a:pt x="58" y="80"/>
                  </a:cubicBezTo>
                  <a:cubicBezTo>
                    <a:pt x="64" y="54"/>
                    <a:pt x="58" y="27"/>
                    <a:pt x="58" y="0"/>
                  </a:cubicBez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5" name="Freeform 107"/>
            <p:cNvSpPr>
              <a:spLocks/>
            </p:cNvSpPr>
            <p:nvPr/>
          </p:nvSpPr>
          <p:spPr bwMode="auto">
            <a:xfrm>
              <a:off x="3749" y="2753"/>
              <a:ext cx="77" cy="102"/>
            </a:xfrm>
            <a:custGeom>
              <a:avLst/>
              <a:gdLst>
                <a:gd name="T0" fmla="*/ 42 w 86"/>
                <a:gd name="T1" fmla="*/ 30 h 120"/>
                <a:gd name="T2" fmla="*/ 32 w 86"/>
                <a:gd name="T3" fmla="*/ 0 h 120"/>
                <a:gd name="T4" fmla="*/ 9 w 86"/>
                <a:gd name="T5" fmla="*/ 26 h 120"/>
                <a:gd name="T6" fmla="*/ 32 w 86"/>
                <a:gd name="T7" fmla="*/ 54 h 120"/>
                <a:gd name="T8" fmla="*/ 42 w 86"/>
                <a:gd name="T9" fmla="*/ 30 h 1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"/>
                <a:gd name="T16" fmla="*/ 0 h 120"/>
                <a:gd name="T17" fmla="*/ 86 w 86"/>
                <a:gd name="T18" fmla="*/ 120 h 1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" h="120">
                  <a:moveTo>
                    <a:pt x="74" y="66"/>
                  </a:moveTo>
                  <a:cubicBezTo>
                    <a:pt x="82" y="35"/>
                    <a:pt x="84" y="18"/>
                    <a:pt x="56" y="0"/>
                  </a:cubicBezTo>
                  <a:cubicBezTo>
                    <a:pt x="5" y="10"/>
                    <a:pt x="6" y="0"/>
                    <a:pt x="14" y="60"/>
                  </a:cubicBezTo>
                  <a:cubicBezTo>
                    <a:pt x="0" y="114"/>
                    <a:pt x="1" y="112"/>
                    <a:pt x="56" y="120"/>
                  </a:cubicBezTo>
                  <a:cubicBezTo>
                    <a:pt x="86" y="100"/>
                    <a:pt x="74" y="115"/>
                    <a:pt x="74" y="66"/>
                  </a:cubicBez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6" name="Freeform 108"/>
            <p:cNvSpPr>
              <a:spLocks/>
            </p:cNvSpPr>
            <p:nvPr/>
          </p:nvSpPr>
          <p:spPr bwMode="auto">
            <a:xfrm>
              <a:off x="3928" y="2906"/>
              <a:ext cx="174" cy="87"/>
            </a:xfrm>
            <a:custGeom>
              <a:avLst/>
              <a:gdLst>
                <a:gd name="T0" fmla="*/ 105 w 196"/>
                <a:gd name="T1" fmla="*/ 11 h 102"/>
                <a:gd name="T2" fmla="*/ 22 w 196"/>
                <a:gd name="T3" fmla="*/ 0 h 102"/>
                <a:gd name="T4" fmla="*/ 19 w 196"/>
                <a:gd name="T5" fmla="*/ 19 h 102"/>
                <a:gd name="T6" fmla="*/ 41 w 196"/>
                <a:gd name="T7" fmla="*/ 22 h 102"/>
                <a:gd name="T8" fmla="*/ 78 w 196"/>
                <a:gd name="T9" fmla="*/ 41 h 102"/>
                <a:gd name="T10" fmla="*/ 98 w 196"/>
                <a:gd name="T11" fmla="*/ 46 h 102"/>
                <a:gd name="T12" fmla="*/ 102 w 196"/>
                <a:gd name="T13" fmla="*/ 30 h 102"/>
                <a:gd name="T14" fmla="*/ 108 w 196"/>
                <a:gd name="T15" fmla="*/ 22 h 102"/>
                <a:gd name="T16" fmla="*/ 75 w 196"/>
                <a:gd name="T17" fmla="*/ 11 h 1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6"/>
                <a:gd name="T28" fmla="*/ 0 h 102"/>
                <a:gd name="T29" fmla="*/ 196 w 196"/>
                <a:gd name="T30" fmla="*/ 102 h 10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6" h="102">
                  <a:moveTo>
                    <a:pt x="190" y="24"/>
                  </a:moveTo>
                  <a:cubicBezTo>
                    <a:pt x="59" y="17"/>
                    <a:pt x="110" y="23"/>
                    <a:pt x="40" y="0"/>
                  </a:cubicBezTo>
                  <a:cubicBezTo>
                    <a:pt x="18" y="33"/>
                    <a:pt x="0" y="35"/>
                    <a:pt x="34" y="42"/>
                  </a:cubicBezTo>
                  <a:cubicBezTo>
                    <a:pt x="48" y="45"/>
                    <a:pt x="62" y="46"/>
                    <a:pt x="76" y="48"/>
                  </a:cubicBezTo>
                  <a:cubicBezTo>
                    <a:pt x="114" y="73"/>
                    <a:pt x="90" y="73"/>
                    <a:pt x="142" y="90"/>
                  </a:cubicBezTo>
                  <a:cubicBezTo>
                    <a:pt x="154" y="94"/>
                    <a:pt x="178" y="102"/>
                    <a:pt x="178" y="102"/>
                  </a:cubicBezTo>
                  <a:cubicBezTo>
                    <a:pt x="180" y="90"/>
                    <a:pt x="180" y="78"/>
                    <a:pt x="184" y="66"/>
                  </a:cubicBezTo>
                  <a:cubicBezTo>
                    <a:pt x="186" y="59"/>
                    <a:pt x="196" y="55"/>
                    <a:pt x="196" y="48"/>
                  </a:cubicBezTo>
                  <a:cubicBezTo>
                    <a:pt x="196" y="21"/>
                    <a:pt x="155" y="14"/>
                    <a:pt x="136" y="24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109"/>
            <p:cNvGrpSpPr>
              <a:grpSpLocks/>
            </p:cNvGrpSpPr>
            <p:nvPr/>
          </p:nvGrpSpPr>
          <p:grpSpPr bwMode="auto">
            <a:xfrm>
              <a:off x="2880" y="1200"/>
              <a:ext cx="2946" cy="1824"/>
              <a:chOff x="2544" y="1392"/>
              <a:chExt cx="2946" cy="1824"/>
            </a:xfrm>
          </p:grpSpPr>
          <p:sp>
            <p:nvSpPr>
              <p:cNvPr id="17450" name="Freeform 110"/>
              <p:cNvSpPr>
                <a:spLocks/>
              </p:cNvSpPr>
              <p:nvPr/>
            </p:nvSpPr>
            <p:spPr bwMode="auto">
              <a:xfrm>
                <a:off x="2544" y="2640"/>
                <a:ext cx="768" cy="447"/>
              </a:xfrm>
              <a:custGeom>
                <a:avLst/>
                <a:gdLst>
                  <a:gd name="T0" fmla="*/ 426 w 768"/>
                  <a:gd name="T1" fmla="*/ 98 h 447"/>
                  <a:gd name="T2" fmla="*/ 390 w 768"/>
                  <a:gd name="T3" fmla="*/ 86 h 447"/>
                  <a:gd name="T4" fmla="*/ 372 w 768"/>
                  <a:gd name="T5" fmla="*/ 80 h 447"/>
                  <a:gd name="T6" fmla="*/ 210 w 768"/>
                  <a:gd name="T7" fmla="*/ 20 h 447"/>
                  <a:gd name="T8" fmla="*/ 138 w 768"/>
                  <a:gd name="T9" fmla="*/ 8 h 447"/>
                  <a:gd name="T10" fmla="*/ 72 w 768"/>
                  <a:gd name="T11" fmla="*/ 110 h 447"/>
                  <a:gd name="T12" fmla="*/ 36 w 768"/>
                  <a:gd name="T13" fmla="*/ 170 h 447"/>
                  <a:gd name="T14" fmla="*/ 24 w 768"/>
                  <a:gd name="T15" fmla="*/ 188 h 447"/>
                  <a:gd name="T16" fmla="*/ 6 w 768"/>
                  <a:gd name="T17" fmla="*/ 200 h 447"/>
                  <a:gd name="T18" fmla="*/ 36 w 768"/>
                  <a:gd name="T19" fmla="*/ 296 h 447"/>
                  <a:gd name="T20" fmla="*/ 84 w 768"/>
                  <a:gd name="T21" fmla="*/ 332 h 447"/>
                  <a:gd name="T22" fmla="*/ 90 w 768"/>
                  <a:gd name="T23" fmla="*/ 350 h 447"/>
                  <a:gd name="T24" fmla="*/ 108 w 768"/>
                  <a:gd name="T25" fmla="*/ 356 h 447"/>
                  <a:gd name="T26" fmla="*/ 114 w 768"/>
                  <a:gd name="T27" fmla="*/ 386 h 447"/>
                  <a:gd name="T28" fmla="*/ 234 w 768"/>
                  <a:gd name="T29" fmla="*/ 404 h 447"/>
                  <a:gd name="T30" fmla="*/ 354 w 768"/>
                  <a:gd name="T31" fmla="*/ 398 h 447"/>
                  <a:gd name="T32" fmla="*/ 414 w 768"/>
                  <a:gd name="T33" fmla="*/ 386 h 447"/>
                  <a:gd name="T34" fmla="*/ 426 w 768"/>
                  <a:gd name="T35" fmla="*/ 368 h 447"/>
                  <a:gd name="T36" fmla="*/ 450 w 768"/>
                  <a:gd name="T37" fmla="*/ 362 h 447"/>
                  <a:gd name="T38" fmla="*/ 480 w 768"/>
                  <a:gd name="T39" fmla="*/ 302 h 447"/>
                  <a:gd name="T40" fmla="*/ 636 w 768"/>
                  <a:gd name="T41" fmla="*/ 248 h 447"/>
                  <a:gd name="T42" fmla="*/ 672 w 768"/>
                  <a:gd name="T43" fmla="*/ 176 h 447"/>
                  <a:gd name="T44" fmla="*/ 708 w 768"/>
                  <a:gd name="T45" fmla="*/ 164 h 447"/>
                  <a:gd name="T46" fmla="*/ 762 w 768"/>
                  <a:gd name="T47" fmla="*/ 188 h 44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68"/>
                  <a:gd name="T73" fmla="*/ 0 h 447"/>
                  <a:gd name="T74" fmla="*/ 768 w 768"/>
                  <a:gd name="T75" fmla="*/ 447 h 447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68" h="447">
                    <a:moveTo>
                      <a:pt x="426" y="98"/>
                    </a:moveTo>
                    <a:cubicBezTo>
                      <a:pt x="414" y="94"/>
                      <a:pt x="402" y="90"/>
                      <a:pt x="390" y="86"/>
                    </a:cubicBezTo>
                    <a:cubicBezTo>
                      <a:pt x="384" y="84"/>
                      <a:pt x="372" y="80"/>
                      <a:pt x="372" y="80"/>
                    </a:cubicBezTo>
                    <a:cubicBezTo>
                      <a:pt x="339" y="47"/>
                      <a:pt x="256" y="26"/>
                      <a:pt x="210" y="20"/>
                    </a:cubicBezTo>
                    <a:cubicBezTo>
                      <a:pt x="169" y="6"/>
                      <a:pt x="188" y="0"/>
                      <a:pt x="138" y="8"/>
                    </a:cubicBezTo>
                    <a:cubicBezTo>
                      <a:pt x="98" y="35"/>
                      <a:pt x="118" y="79"/>
                      <a:pt x="72" y="110"/>
                    </a:cubicBezTo>
                    <a:cubicBezTo>
                      <a:pt x="56" y="134"/>
                      <a:pt x="61" y="153"/>
                      <a:pt x="36" y="170"/>
                    </a:cubicBezTo>
                    <a:cubicBezTo>
                      <a:pt x="32" y="176"/>
                      <a:pt x="29" y="183"/>
                      <a:pt x="24" y="188"/>
                    </a:cubicBezTo>
                    <a:cubicBezTo>
                      <a:pt x="19" y="193"/>
                      <a:pt x="7" y="193"/>
                      <a:pt x="6" y="200"/>
                    </a:cubicBezTo>
                    <a:cubicBezTo>
                      <a:pt x="0" y="231"/>
                      <a:pt x="9" y="278"/>
                      <a:pt x="36" y="296"/>
                    </a:cubicBezTo>
                    <a:cubicBezTo>
                      <a:pt x="50" y="317"/>
                      <a:pt x="60" y="324"/>
                      <a:pt x="84" y="332"/>
                    </a:cubicBezTo>
                    <a:cubicBezTo>
                      <a:pt x="86" y="338"/>
                      <a:pt x="86" y="346"/>
                      <a:pt x="90" y="350"/>
                    </a:cubicBezTo>
                    <a:cubicBezTo>
                      <a:pt x="94" y="354"/>
                      <a:pt x="104" y="351"/>
                      <a:pt x="108" y="356"/>
                    </a:cubicBezTo>
                    <a:cubicBezTo>
                      <a:pt x="114" y="364"/>
                      <a:pt x="107" y="379"/>
                      <a:pt x="114" y="386"/>
                    </a:cubicBezTo>
                    <a:cubicBezTo>
                      <a:pt x="131" y="403"/>
                      <a:pt x="220" y="403"/>
                      <a:pt x="234" y="404"/>
                    </a:cubicBezTo>
                    <a:cubicBezTo>
                      <a:pt x="277" y="447"/>
                      <a:pt x="312" y="426"/>
                      <a:pt x="354" y="398"/>
                    </a:cubicBezTo>
                    <a:cubicBezTo>
                      <a:pt x="365" y="390"/>
                      <a:pt x="410" y="387"/>
                      <a:pt x="414" y="386"/>
                    </a:cubicBezTo>
                    <a:cubicBezTo>
                      <a:pt x="418" y="380"/>
                      <a:pt x="420" y="372"/>
                      <a:pt x="426" y="368"/>
                    </a:cubicBezTo>
                    <a:cubicBezTo>
                      <a:pt x="433" y="363"/>
                      <a:pt x="445" y="369"/>
                      <a:pt x="450" y="362"/>
                    </a:cubicBezTo>
                    <a:cubicBezTo>
                      <a:pt x="474" y="328"/>
                      <a:pt x="433" y="318"/>
                      <a:pt x="480" y="302"/>
                    </a:cubicBezTo>
                    <a:cubicBezTo>
                      <a:pt x="522" y="239"/>
                      <a:pt x="546" y="253"/>
                      <a:pt x="636" y="248"/>
                    </a:cubicBezTo>
                    <a:cubicBezTo>
                      <a:pt x="644" y="225"/>
                      <a:pt x="647" y="190"/>
                      <a:pt x="672" y="176"/>
                    </a:cubicBezTo>
                    <a:cubicBezTo>
                      <a:pt x="683" y="170"/>
                      <a:pt x="708" y="164"/>
                      <a:pt x="708" y="164"/>
                    </a:cubicBezTo>
                    <a:cubicBezTo>
                      <a:pt x="768" y="171"/>
                      <a:pt x="762" y="152"/>
                      <a:pt x="762" y="188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51" name="Freeform 111"/>
              <p:cNvSpPr>
                <a:spLocks/>
              </p:cNvSpPr>
              <p:nvPr/>
            </p:nvSpPr>
            <p:spPr bwMode="auto">
              <a:xfrm>
                <a:off x="3264" y="2731"/>
                <a:ext cx="662" cy="407"/>
              </a:xfrm>
              <a:custGeom>
                <a:avLst/>
                <a:gdLst>
                  <a:gd name="T0" fmla="*/ 0 w 662"/>
                  <a:gd name="T1" fmla="*/ 83 h 407"/>
                  <a:gd name="T2" fmla="*/ 132 w 662"/>
                  <a:gd name="T3" fmla="*/ 71 h 407"/>
                  <a:gd name="T4" fmla="*/ 234 w 662"/>
                  <a:gd name="T5" fmla="*/ 71 h 407"/>
                  <a:gd name="T6" fmla="*/ 264 w 662"/>
                  <a:gd name="T7" fmla="*/ 119 h 407"/>
                  <a:gd name="T8" fmla="*/ 276 w 662"/>
                  <a:gd name="T9" fmla="*/ 137 h 407"/>
                  <a:gd name="T10" fmla="*/ 312 w 662"/>
                  <a:gd name="T11" fmla="*/ 161 h 407"/>
                  <a:gd name="T12" fmla="*/ 348 w 662"/>
                  <a:gd name="T13" fmla="*/ 209 h 407"/>
                  <a:gd name="T14" fmla="*/ 450 w 662"/>
                  <a:gd name="T15" fmla="*/ 275 h 407"/>
                  <a:gd name="T16" fmla="*/ 498 w 662"/>
                  <a:gd name="T17" fmla="*/ 335 h 407"/>
                  <a:gd name="T18" fmla="*/ 504 w 662"/>
                  <a:gd name="T19" fmla="*/ 401 h 407"/>
                  <a:gd name="T20" fmla="*/ 510 w 662"/>
                  <a:gd name="T21" fmla="*/ 383 h 407"/>
                  <a:gd name="T22" fmla="*/ 552 w 662"/>
                  <a:gd name="T23" fmla="*/ 371 h 407"/>
                  <a:gd name="T24" fmla="*/ 546 w 662"/>
                  <a:gd name="T25" fmla="*/ 317 h 407"/>
                  <a:gd name="T26" fmla="*/ 540 w 662"/>
                  <a:gd name="T27" fmla="*/ 299 h 407"/>
                  <a:gd name="T28" fmla="*/ 558 w 662"/>
                  <a:gd name="T29" fmla="*/ 287 h 407"/>
                  <a:gd name="T30" fmla="*/ 600 w 662"/>
                  <a:gd name="T31" fmla="*/ 293 h 407"/>
                  <a:gd name="T32" fmla="*/ 588 w 662"/>
                  <a:gd name="T33" fmla="*/ 311 h 407"/>
                  <a:gd name="T34" fmla="*/ 606 w 662"/>
                  <a:gd name="T35" fmla="*/ 317 h 407"/>
                  <a:gd name="T36" fmla="*/ 624 w 662"/>
                  <a:gd name="T37" fmla="*/ 305 h 407"/>
                  <a:gd name="T38" fmla="*/ 528 w 662"/>
                  <a:gd name="T39" fmla="*/ 227 h 407"/>
                  <a:gd name="T40" fmla="*/ 474 w 662"/>
                  <a:gd name="T41" fmla="*/ 197 h 407"/>
                  <a:gd name="T42" fmla="*/ 444 w 662"/>
                  <a:gd name="T43" fmla="*/ 167 h 407"/>
                  <a:gd name="T44" fmla="*/ 366 w 662"/>
                  <a:gd name="T45" fmla="*/ 83 h 407"/>
                  <a:gd name="T46" fmla="*/ 360 w 662"/>
                  <a:gd name="T47" fmla="*/ 11 h 407"/>
                  <a:gd name="T48" fmla="*/ 408 w 662"/>
                  <a:gd name="T49" fmla="*/ 17 h 407"/>
                  <a:gd name="T50" fmla="*/ 462 w 662"/>
                  <a:gd name="T51" fmla="*/ 47 h 407"/>
                  <a:gd name="T52" fmla="*/ 504 w 662"/>
                  <a:gd name="T53" fmla="*/ 89 h 407"/>
                  <a:gd name="T54" fmla="*/ 612 w 662"/>
                  <a:gd name="T55" fmla="*/ 137 h 407"/>
                  <a:gd name="T56" fmla="*/ 612 w 662"/>
                  <a:gd name="T57" fmla="*/ 185 h 40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662"/>
                  <a:gd name="T88" fmla="*/ 0 h 407"/>
                  <a:gd name="T89" fmla="*/ 662 w 662"/>
                  <a:gd name="T90" fmla="*/ 407 h 407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662" h="407">
                    <a:moveTo>
                      <a:pt x="0" y="83"/>
                    </a:moveTo>
                    <a:cubicBezTo>
                      <a:pt x="47" y="92"/>
                      <a:pt x="86" y="80"/>
                      <a:pt x="132" y="71"/>
                    </a:cubicBezTo>
                    <a:cubicBezTo>
                      <a:pt x="147" y="25"/>
                      <a:pt x="202" y="50"/>
                      <a:pt x="234" y="71"/>
                    </a:cubicBezTo>
                    <a:cubicBezTo>
                      <a:pt x="248" y="114"/>
                      <a:pt x="235" y="100"/>
                      <a:pt x="264" y="119"/>
                    </a:cubicBezTo>
                    <a:cubicBezTo>
                      <a:pt x="268" y="125"/>
                      <a:pt x="271" y="132"/>
                      <a:pt x="276" y="137"/>
                    </a:cubicBezTo>
                    <a:cubicBezTo>
                      <a:pt x="287" y="146"/>
                      <a:pt x="312" y="161"/>
                      <a:pt x="312" y="161"/>
                    </a:cubicBezTo>
                    <a:cubicBezTo>
                      <a:pt x="326" y="182"/>
                      <a:pt x="326" y="195"/>
                      <a:pt x="348" y="209"/>
                    </a:cubicBezTo>
                    <a:cubicBezTo>
                      <a:pt x="366" y="236"/>
                      <a:pt x="416" y="264"/>
                      <a:pt x="450" y="275"/>
                    </a:cubicBezTo>
                    <a:cubicBezTo>
                      <a:pt x="481" y="298"/>
                      <a:pt x="490" y="297"/>
                      <a:pt x="498" y="335"/>
                    </a:cubicBezTo>
                    <a:cubicBezTo>
                      <a:pt x="500" y="357"/>
                      <a:pt x="499" y="380"/>
                      <a:pt x="504" y="401"/>
                    </a:cubicBezTo>
                    <a:cubicBezTo>
                      <a:pt x="506" y="407"/>
                      <a:pt x="506" y="387"/>
                      <a:pt x="510" y="383"/>
                    </a:cubicBezTo>
                    <a:cubicBezTo>
                      <a:pt x="513" y="380"/>
                      <a:pt x="552" y="371"/>
                      <a:pt x="552" y="371"/>
                    </a:cubicBezTo>
                    <a:cubicBezTo>
                      <a:pt x="550" y="353"/>
                      <a:pt x="549" y="335"/>
                      <a:pt x="546" y="317"/>
                    </a:cubicBezTo>
                    <a:cubicBezTo>
                      <a:pt x="545" y="311"/>
                      <a:pt x="538" y="305"/>
                      <a:pt x="540" y="299"/>
                    </a:cubicBezTo>
                    <a:cubicBezTo>
                      <a:pt x="543" y="292"/>
                      <a:pt x="552" y="291"/>
                      <a:pt x="558" y="287"/>
                    </a:cubicBezTo>
                    <a:cubicBezTo>
                      <a:pt x="572" y="289"/>
                      <a:pt x="589" y="284"/>
                      <a:pt x="600" y="293"/>
                    </a:cubicBezTo>
                    <a:cubicBezTo>
                      <a:pt x="606" y="298"/>
                      <a:pt x="586" y="304"/>
                      <a:pt x="588" y="311"/>
                    </a:cubicBezTo>
                    <a:cubicBezTo>
                      <a:pt x="590" y="317"/>
                      <a:pt x="600" y="315"/>
                      <a:pt x="606" y="317"/>
                    </a:cubicBezTo>
                    <a:cubicBezTo>
                      <a:pt x="612" y="313"/>
                      <a:pt x="619" y="311"/>
                      <a:pt x="624" y="305"/>
                    </a:cubicBezTo>
                    <a:cubicBezTo>
                      <a:pt x="662" y="258"/>
                      <a:pt x="551" y="235"/>
                      <a:pt x="528" y="227"/>
                    </a:cubicBezTo>
                    <a:cubicBezTo>
                      <a:pt x="508" y="220"/>
                      <a:pt x="474" y="197"/>
                      <a:pt x="474" y="197"/>
                    </a:cubicBezTo>
                    <a:cubicBezTo>
                      <a:pt x="442" y="149"/>
                      <a:pt x="484" y="207"/>
                      <a:pt x="444" y="167"/>
                    </a:cubicBezTo>
                    <a:cubicBezTo>
                      <a:pt x="416" y="139"/>
                      <a:pt x="400" y="106"/>
                      <a:pt x="366" y="83"/>
                    </a:cubicBezTo>
                    <a:cubicBezTo>
                      <a:pt x="353" y="64"/>
                      <a:pt x="330" y="38"/>
                      <a:pt x="360" y="11"/>
                    </a:cubicBezTo>
                    <a:cubicBezTo>
                      <a:pt x="372" y="0"/>
                      <a:pt x="392" y="15"/>
                      <a:pt x="408" y="17"/>
                    </a:cubicBezTo>
                    <a:cubicBezTo>
                      <a:pt x="417" y="45"/>
                      <a:pt x="433" y="41"/>
                      <a:pt x="462" y="47"/>
                    </a:cubicBezTo>
                    <a:cubicBezTo>
                      <a:pt x="436" y="87"/>
                      <a:pt x="463" y="84"/>
                      <a:pt x="504" y="89"/>
                    </a:cubicBezTo>
                    <a:cubicBezTo>
                      <a:pt x="526" y="155"/>
                      <a:pt x="499" y="130"/>
                      <a:pt x="612" y="137"/>
                    </a:cubicBezTo>
                    <a:cubicBezTo>
                      <a:pt x="605" y="158"/>
                      <a:pt x="612" y="165"/>
                      <a:pt x="612" y="185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52" name="Freeform 112"/>
              <p:cNvSpPr>
                <a:spLocks/>
              </p:cNvSpPr>
              <p:nvPr/>
            </p:nvSpPr>
            <p:spPr bwMode="auto">
              <a:xfrm>
                <a:off x="3894" y="2609"/>
                <a:ext cx="936" cy="607"/>
              </a:xfrm>
              <a:custGeom>
                <a:avLst/>
                <a:gdLst>
                  <a:gd name="T0" fmla="*/ 0 w 936"/>
                  <a:gd name="T1" fmla="*/ 299 h 607"/>
                  <a:gd name="T2" fmla="*/ 60 w 936"/>
                  <a:gd name="T3" fmla="*/ 341 h 607"/>
                  <a:gd name="T4" fmla="*/ 66 w 936"/>
                  <a:gd name="T5" fmla="*/ 395 h 607"/>
                  <a:gd name="T6" fmla="*/ 132 w 936"/>
                  <a:gd name="T7" fmla="*/ 455 h 607"/>
                  <a:gd name="T8" fmla="*/ 186 w 936"/>
                  <a:gd name="T9" fmla="*/ 509 h 607"/>
                  <a:gd name="T10" fmla="*/ 234 w 936"/>
                  <a:gd name="T11" fmla="*/ 533 h 607"/>
                  <a:gd name="T12" fmla="*/ 156 w 936"/>
                  <a:gd name="T13" fmla="*/ 527 h 607"/>
                  <a:gd name="T14" fmla="*/ 222 w 936"/>
                  <a:gd name="T15" fmla="*/ 605 h 607"/>
                  <a:gd name="T16" fmla="*/ 258 w 936"/>
                  <a:gd name="T17" fmla="*/ 563 h 607"/>
                  <a:gd name="T18" fmla="*/ 258 w 936"/>
                  <a:gd name="T19" fmla="*/ 563 h 607"/>
                  <a:gd name="T20" fmla="*/ 294 w 936"/>
                  <a:gd name="T21" fmla="*/ 551 h 607"/>
                  <a:gd name="T22" fmla="*/ 270 w 936"/>
                  <a:gd name="T23" fmla="*/ 491 h 607"/>
                  <a:gd name="T24" fmla="*/ 258 w 936"/>
                  <a:gd name="T25" fmla="*/ 473 h 607"/>
                  <a:gd name="T26" fmla="*/ 342 w 936"/>
                  <a:gd name="T27" fmla="*/ 365 h 607"/>
                  <a:gd name="T28" fmla="*/ 486 w 936"/>
                  <a:gd name="T29" fmla="*/ 353 h 607"/>
                  <a:gd name="T30" fmla="*/ 480 w 936"/>
                  <a:gd name="T31" fmla="*/ 317 h 607"/>
                  <a:gd name="T32" fmla="*/ 456 w 936"/>
                  <a:gd name="T33" fmla="*/ 281 h 607"/>
                  <a:gd name="T34" fmla="*/ 492 w 936"/>
                  <a:gd name="T35" fmla="*/ 197 h 607"/>
                  <a:gd name="T36" fmla="*/ 546 w 936"/>
                  <a:gd name="T37" fmla="*/ 83 h 607"/>
                  <a:gd name="T38" fmla="*/ 576 w 936"/>
                  <a:gd name="T39" fmla="*/ 59 h 607"/>
                  <a:gd name="T40" fmla="*/ 648 w 936"/>
                  <a:gd name="T41" fmla="*/ 77 h 607"/>
                  <a:gd name="T42" fmla="*/ 666 w 936"/>
                  <a:gd name="T43" fmla="*/ 83 h 607"/>
                  <a:gd name="T44" fmla="*/ 690 w 936"/>
                  <a:gd name="T45" fmla="*/ 131 h 607"/>
                  <a:gd name="T46" fmla="*/ 738 w 936"/>
                  <a:gd name="T47" fmla="*/ 149 h 607"/>
                  <a:gd name="T48" fmla="*/ 762 w 936"/>
                  <a:gd name="T49" fmla="*/ 41 h 607"/>
                  <a:gd name="T50" fmla="*/ 840 w 936"/>
                  <a:gd name="T51" fmla="*/ 11 h 607"/>
                  <a:gd name="T52" fmla="*/ 858 w 936"/>
                  <a:gd name="T53" fmla="*/ 5 h 607"/>
                  <a:gd name="T54" fmla="*/ 852 w 936"/>
                  <a:gd name="T55" fmla="*/ 29 h 607"/>
                  <a:gd name="T56" fmla="*/ 858 w 936"/>
                  <a:gd name="T57" fmla="*/ 89 h 607"/>
                  <a:gd name="T58" fmla="*/ 936 w 936"/>
                  <a:gd name="T59" fmla="*/ 125 h 607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936"/>
                  <a:gd name="T91" fmla="*/ 0 h 607"/>
                  <a:gd name="T92" fmla="*/ 936 w 936"/>
                  <a:gd name="T93" fmla="*/ 607 h 607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936" h="607">
                    <a:moveTo>
                      <a:pt x="0" y="299"/>
                    </a:moveTo>
                    <a:cubicBezTo>
                      <a:pt x="44" y="305"/>
                      <a:pt x="47" y="303"/>
                      <a:pt x="60" y="341"/>
                    </a:cubicBezTo>
                    <a:cubicBezTo>
                      <a:pt x="62" y="359"/>
                      <a:pt x="62" y="377"/>
                      <a:pt x="66" y="395"/>
                    </a:cubicBezTo>
                    <a:cubicBezTo>
                      <a:pt x="77" y="450"/>
                      <a:pt x="93" y="429"/>
                      <a:pt x="132" y="455"/>
                    </a:cubicBezTo>
                    <a:cubicBezTo>
                      <a:pt x="155" y="489"/>
                      <a:pt x="146" y="491"/>
                      <a:pt x="186" y="509"/>
                    </a:cubicBezTo>
                    <a:cubicBezTo>
                      <a:pt x="202" y="516"/>
                      <a:pt x="234" y="533"/>
                      <a:pt x="234" y="533"/>
                    </a:cubicBezTo>
                    <a:cubicBezTo>
                      <a:pt x="207" y="542"/>
                      <a:pt x="183" y="536"/>
                      <a:pt x="156" y="527"/>
                    </a:cubicBezTo>
                    <a:cubicBezTo>
                      <a:pt x="126" y="572"/>
                      <a:pt x="185" y="593"/>
                      <a:pt x="222" y="605"/>
                    </a:cubicBezTo>
                    <a:cubicBezTo>
                      <a:pt x="258" y="596"/>
                      <a:pt x="243" y="607"/>
                      <a:pt x="258" y="563"/>
                    </a:cubicBezTo>
                    <a:cubicBezTo>
                      <a:pt x="270" y="559"/>
                      <a:pt x="294" y="551"/>
                      <a:pt x="294" y="551"/>
                    </a:cubicBezTo>
                    <a:cubicBezTo>
                      <a:pt x="313" y="522"/>
                      <a:pt x="303" y="502"/>
                      <a:pt x="270" y="491"/>
                    </a:cubicBezTo>
                    <a:cubicBezTo>
                      <a:pt x="266" y="485"/>
                      <a:pt x="259" y="480"/>
                      <a:pt x="258" y="473"/>
                    </a:cubicBezTo>
                    <a:cubicBezTo>
                      <a:pt x="250" y="387"/>
                      <a:pt x="294" y="397"/>
                      <a:pt x="342" y="365"/>
                    </a:cubicBezTo>
                    <a:cubicBezTo>
                      <a:pt x="394" y="382"/>
                      <a:pt x="436" y="370"/>
                      <a:pt x="486" y="353"/>
                    </a:cubicBezTo>
                    <a:cubicBezTo>
                      <a:pt x="484" y="341"/>
                      <a:pt x="485" y="328"/>
                      <a:pt x="480" y="317"/>
                    </a:cubicBezTo>
                    <a:cubicBezTo>
                      <a:pt x="474" y="304"/>
                      <a:pt x="456" y="281"/>
                      <a:pt x="456" y="281"/>
                    </a:cubicBezTo>
                    <a:cubicBezTo>
                      <a:pt x="463" y="246"/>
                      <a:pt x="467" y="222"/>
                      <a:pt x="492" y="197"/>
                    </a:cubicBezTo>
                    <a:cubicBezTo>
                      <a:pt x="508" y="133"/>
                      <a:pt x="497" y="132"/>
                      <a:pt x="546" y="83"/>
                    </a:cubicBezTo>
                    <a:cubicBezTo>
                      <a:pt x="573" y="56"/>
                      <a:pt x="541" y="71"/>
                      <a:pt x="576" y="59"/>
                    </a:cubicBezTo>
                    <a:cubicBezTo>
                      <a:pt x="624" y="67"/>
                      <a:pt x="600" y="61"/>
                      <a:pt x="648" y="77"/>
                    </a:cubicBezTo>
                    <a:cubicBezTo>
                      <a:pt x="654" y="79"/>
                      <a:pt x="666" y="83"/>
                      <a:pt x="666" y="83"/>
                    </a:cubicBezTo>
                    <a:cubicBezTo>
                      <a:pt x="616" y="117"/>
                      <a:pt x="653" y="124"/>
                      <a:pt x="690" y="131"/>
                    </a:cubicBezTo>
                    <a:cubicBezTo>
                      <a:pt x="696" y="153"/>
                      <a:pt x="695" y="183"/>
                      <a:pt x="738" y="149"/>
                    </a:cubicBezTo>
                    <a:cubicBezTo>
                      <a:pt x="751" y="139"/>
                      <a:pt x="756" y="53"/>
                      <a:pt x="762" y="41"/>
                    </a:cubicBezTo>
                    <a:cubicBezTo>
                      <a:pt x="775" y="14"/>
                      <a:pt x="817" y="14"/>
                      <a:pt x="840" y="11"/>
                    </a:cubicBezTo>
                    <a:cubicBezTo>
                      <a:pt x="846" y="9"/>
                      <a:pt x="854" y="0"/>
                      <a:pt x="858" y="5"/>
                    </a:cubicBezTo>
                    <a:cubicBezTo>
                      <a:pt x="863" y="12"/>
                      <a:pt x="852" y="21"/>
                      <a:pt x="852" y="29"/>
                    </a:cubicBezTo>
                    <a:cubicBezTo>
                      <a:pt x="852" y="49"/>
                      <a:pt x="849" y="71"/>
                      <a:pt x="858" y="89"/>
                    </a:cubicBezTo>
                    <a:cubicBezTo>
                      <a:pt x="872" y="117"/>
                      <a:pt x="913" y="114"/>
                      <a:pt x="936" y="125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53" name="Freeform 113"/>
              <p:cNvSpPr>
                <a:spLocks/>
              </p:cNvSpPr>
              <p:nvPr/>
            </p:nvSpPr>
            <p:spPr bwMode="auto">
              <a:xfrm>
                <a:off x="4830" y="1392"/>
                <a:ext cx="660" cy="1420"/>
              </a:xfrm>
              <a:custGeom>
                <a:avLst/>
                <a:gdLst>
                  <a:gd name="T0" fmla="*/ 0 w 660"/>
                  <a:gd name="T1" fmla="*/ 1344 h 1420"/>
                  <a:gd name="T2" fmla="*/ 96 w 660"/>
                  <a:gd name="T3" fmla="*/ 1356 h 1420"/>
                  <a:gd name="T4" fmla="*/ 180 w 660"/>
                  <a:gd name="T5" fmla="*/ 1380 h 1420"/>
                  <a:gd name="T6" fmla="*/ 246 w 660"/>
                  <a:gd name="T7" fmla="*/ 1392 h 1420"/>
                  <a:gd name="T8" fmla="*/ 282 w 660"/>
                  <a:gd name="T9" fmla="*/ 1380 h 1420"/>
                  <a:gd name="T10" fmla="*/ 300 w 660"/>
                  <a:gd name="T11" fmla="*/ 1374 h 1420"/>
                  <a:gd name="T12" fmla="*/ 480 w 660"/>
                  <a:gd name="T13" fmla="*/ 1398 h 1420"/>
                  <a:gd name="T14" fmla="*/ 612 w 660"/>
                  <a:gd name="T15" fmla="*/ 1404 h 1420"/>
                  <a:gd name="T16" fmla="*/ 552 w 660"/>
                  <a:gd name="T17" fmla="*/ 1368 h 1420"/>
                  <a:gd name="T18" fmla="*/ 516 w 660"/>
                  <a:gd name="T19" fmla="*/ 1344 h 1420"/>
                  <a:gd name="T20" fmla="*/ 480 w 660"/>
                  <a:gd name="T21" fmla="*/ 1332 h 1420"/>
                  <a:gd name="T22" fmla="*/ 468 w 660"/>
                  <a:gd name="T23" fmla="*/ 1314 h 1420"/>
                  <a:gd name="T24" fmla="*/ 450 w 660"/>
                  <a:gd name="T25" fmla="*/ 1302 h 1420"/>
                  <a:gd name="T26" fmla="*/ 408 w 660"/>
                  <a:gd name="T27" fmla="*/ 1254 h 1420"/>
                  <a:gd name="T28" fmla="*/ 414 w 660"/>
                  <a:gd name="T29" fmla="*/ 1176 h 1420"/>
                  <a:gd name="T30" fmla="*/ 432 w 660"/>
                  <a:gd name="T31" fmla="*/ 1134 h 1420"/>
                  <a:gd name="T32" fmla="*/ 462 w 660"/>
                  <a:gd name="T33" fmla="*/ 1080 h 1420"/>
                  <a:gd name="T34" fmla="*/ 396 w 660"/>
                  <a:gd name="T35" fmla="*/ 972 h 1420"/>
                  <a:gd name="T36" fmla="*/ 372 w 660"/>
                  <a:gd name="T37" fmla="*/ 918 h 1420"/>
                  <a:gd name="T38" fmla="*/ 474 w 660"/>
                  <a:gd name="T39" fmla="*/ 720 h 1420"/>
                  <a:gd name="T40" fmla="*/ 606 w 660"/>
                  <a:gd name="T41" fmla="*/ 726 h 1420"/>
                  <a:gd name="T42" fmla="*/ 660 w 660"/>
                  <a:gd name="T43" fmla="*/ 690 h 1420"/>
                  <a:gd name="T44" fmla="*/ 618 w 660"/>
                  <a:gd name="T45" fmla="*/ 612 h 1420"/>
                  <a:gd name="T46" fmla="*/ 600 w 660"/>
                  <a:gd name="T47" fmla="*/ 576 h 1420"/>
                  <a:gd name="T48" fmla="*/ 582 w 660"/>
                  <a:gd name="T49" fmla="*/ 564 h 1420"/>
                  <a:gd name="T50" fmla="*/ 546 w 660"/>
                  <a:gd name="T51" fmla="*/ 528 h 1420"/>
                  <a:gd name="T52" fmla="*/ 528 w 660"/>
                  <a:gd name="T53" fmla="*/ 510 h 1420"/>
                  <a:gd name="T54" fmla="*/ 456 w 660"/>
                  <a:gd name="T55" fmla="*/ 432 h 1420"/>
                  <a:gd name="T56" fmla="*/ 420 w 660"/>
                  <a:gd name="T57" fmla="*/ 420 h 1420"/>
                  <a:gd name="T58" fmla="*/ 354 w 660"/>
                  <a:gd name="T59" fmla="*/ 330 h 1420"/>
                  <a:gd name="T60" fmla="*/ 330 w 660"/>
                  <a:gd name="T61" fmla="*/ 294 h 1420"/>
                  <a:gd name="T62" fmla="*/ 276 w 660"/>
                  <a:gd name="T63" fmla="*/ 246 h 1420"/>
                  <a:gd name="T64" fmla="*/ 258 w 660"/>
                  <a:gd name="T65" fmla="*/ 228 h 1420"/>
                  <a:gd name="T66" fmla="*/ 234 w 660"/>
                  <a:gd name="T67" fmla="*/ 192 h 1420"/>
                  <a:gd name="T68" fmla="*/ 222 w 660"/>
                  <a:gd name="T69" fmla="*/ 144 h 1420"/>
                  <a:gd name="T70" fmla="*/ 228 w 660"/>
                  <a:gd name="T71" fmla="*/ 18 h 1420"/>
                  <a:gd name="T72" fmla="*/ 234 w 660"/>
                  <a:gd name="T73" fmla="*/ 0 h 142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660"/>
                  <a:gd name="T112" fmla="*/ 0 h 1420"/>
                  <a:gd name="T113" fmla="*/ 660 w 660"/>
                  <a:gd name="T114" fmla="*/ 1420 h 142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660" h="1420">
                    <a:moveTo>
                      <a:pt x="0" y="1344"/>
                    </a:moveTo>
                    <a:cubicBezTo>
                      <a:pt x="6" y="1345"/>
                      <a:pt x="80" y="1351"/>
                      <a:pt x="96" y="1356"/>
                    </a:cubicBezTo>
                    <a:cubicBezTo>
                      <a:pt x="132" y="1368"/>
                      <a:pt x="133" y="1374"/>
                      <a:pt x="180" y="1380"/>
                    </a:cubicBezTo>
                    <a:cubicBezTo>
                      <a:pt x="206" y="1397"/>
                      <a:pt x="214" y="1401"/>
                      <a:pt x="246" y="1392"/>
                    </a:cubicBezTo>
                    <a:cubicBezTo>
                      <a:pt x="258" y="1389"/>
                      <a:pt x="270" y="1384"/>
                      <a:pt x="282" y="1380"/>
                    </a:cubicBezTo>
                    <a:cubicBezTo>
                      <a:pt x="288" y="1378"/>
                      <a:pt x="300" y="1374"/>
                      <a:pt x="300" y="1374"/>
                    </a:cubicBezTo>
                    <a:cubicBezTo>
                      <a:pt x="361" y="1381"/>
                      <a:pt x="419" y="1392"/>
                      <a:pt x="480" y="1398"/>
                    </a:cubicBezTo>
                    <a:cubicBezTo>
                      <a:pt x="546" y="1420"/>
                      <a:pt x="503" y="1411"/>
                      <a:pt x="612" y="1404"/>
                    </a:cubicBezTo>
                    <a:cubicBezTo>
                      <a:pt x="601" y="1372"/>
                      <a:pt x="585" y="1374"/>
                      <a:pt x="552" y="1368"/>
                    </a:cubicBezTo>
                    <a:cubicBezTo>
                      <a:pt x="540" y="1360"/>
                      <a:pt x="530" y="1349"/>
                      <a:pt x="516" y="1344"/>
                    </a:cubicBezTo>
                    <a:cubicBezTo>
                      <a:pt x="504" y="1340"/>
                      <a:pt x="480" y="1332"/>
                      <a:pt x="480" y="1332"/>
                    </a:cubicBezTo>
                    <a:cubicBezTo>
                      <a:pt x="476" y="1326"/>
                      <a:pt x="473" y="1319"/>
                      <a:pt x="468" y="1314"/>
                    </a:cubicBezTo>
                    <a:cubicBezTo>
                      <a:pt x="463" y="1309"/>
                      <a:pt x="455" y="1307"/>
                      <a:pt x="450" y="1302"/>
                    </a:cubicBezTo>
                    <a:cubicBezTo>
                      <a:pt x="401" y="1246"/>
                      <a:pt x="448" y="1281"/>
                      <a:pt x="408" y="1254"/>
                    </a:cubicBezTo>
                    <a:cubicBezTo>
                      <a:pt x="398" y="1224"/>
                      <a:pt x="364" y="1193"/>
                      <a:pt x="414" y="1176"/>
                    </a:cubicBezTo>
                    <a:cubicBezTo>
                      <a:pt x="458" y="1110"/>
                      <a:pt x="393" y="1211"/>
                      <a:pt x="432" y="1134"/>
                    </a:cubicBezTo>
                    <a:cubicBezTo>
                      <a:pt x="473" y="1051"/>
                      <a:pt x="445" y="1130"/>
                      <a:pt x="462" y="1080"/>
                    </a:cubicBezTo>
                    <a:cubicBezTo>
                      <a:pt x="451" y="1037"/>
                      <a:pt x="433" y="997"/>
                      <a:pt x="396" y="972"/>
                    </a:cubicBezTo>
                    <a:cubicBezTo>
                      <a:pt x="389" y="952"/>
                      <a:pt x="379" y="938"/>
                      <a:pt x="372" y="918"/>
                    </a:cubicBezTo>
                    <a:cubicBezTo>
                      <a:pt x="378" y="835"/>
                      <a:pt x="383" y="750"/>
                      <a:pt x="474" y="720"/>
                    </a:cubicBezTo>
                    <a:cubicBezTo>
                      <a:pt x="533" y="728"/>
                      <a:pt x="539" y="732"/>
                      <a:pt x="606" y="726"/>
                    </a:cubicBezTo>
                    <a:cubicBezTo>
                      <a:pt x="634" y="719"/>
                      <a:pt x="644" y="714"/>
                      <a:pt x="660" y="690"/>
                    </a:cubicBezTo>
                    <a:cubicBezTo>
                      <a:pt x="653" y="654"/>
                      <a:pt x="649" y="633"/>
                      <a:pt x="618" y="612"/>
                    </a:cubicBezTo>
                    <a:cubicBezTo>
                      <a:pt x="611" y="601"/>
                      <a:pt x="608" y="586"/>
                      <a:pt x="600" y="576"/>
                    </a:cubicBezTo>
                    <a:cubicBezTo>
                      <a:pt x="595" y="570"/>
                      <a:pt x="587" y="569"/>
                      <a:pt x="582" y="564"/>
                    </a:cubicBezTo>
                    <a:cubicBezTo>
                      <a:pt x="569" y="553"/>
                      <a:pt x="558" y="540"/>
                      <a:pt x="546" y="528"/>
                    </a:cubicBezTo>
                    <a:cubicBezTo>
                      <a:pt x="540" y="522"/>
                      <a:pt x="528" y="510"/>
                      <a:pt x="528" y="510"/>
                    </a:cubicBezTo>
                    <a:cubicBezTo>
                      <a:pt x="521" y="489"/>
                      <a:pt x="478" y="442"/>
                      <a:pt x="456" y="432"/>
                    </a:cubicBezTo>
                    <a:cubicBezTo>
                      <a:pt x="444" y="427"/>
                      <a:pt x="420" y="420"/>
                      <a:pt x="420" y="420"/>
                    </a:cubicBezTo>
                    <a:cubicBezTo>
                      <a:pt x="393" y="393"/>
                      <a:pt x="375" y="361"/>
                      <a:pt x="354" y="330"/>
                    </a:cubicBezTo>
                    <a:cubicBezTo>
                      <a:pt x="346" y="318"/>
                      <a:pt x="342" y="302"/>
                      <a:pt x="330" y="294"/>
                    </a:cubicBezTo>
                    <a:cubicBezTo>
                      <a:pt x="298" y="273"/>
                      <a:pt x="317" y="287"/>
                      <a:pt x="276" y="246"/>
                    </a:cubicBezTo>
                    <a:cubicBezTo>
                      <a:pt x="270" y="240"/>
                      <a:pt x="258" y="228"/>
                      <a:pt x="258" y="228"/>
                    </a:cubicBezTo>
                    <a:cubicBezTo>
                      <a:pt x="244" y="185"/>
                      <a:pt x="264" y="237"/>
                      <a:pt x="234" y="192"/>
                    </a:cubicBezTo>
                    <a:cubicBezTo>
                      <a:pt x="229" y="184"/>
                      <a:pt x="223" y="148"/>
                      <a:pt x="222" y="144"/>
                    </a:cubicBezTo>
                    <a:cubicBezTo>
                      <a:pt x="224" y="102"/>
                      <a:pt x="225" y="60"/>
                      <a:pt x="228" y="18"/>
                    </a:cubicBezTo>
                    <a:cubicBezTo>
                      <a:pt x="229" y="12"/>
                      <a:pt x="234" y="0"/>
                      <a:pt x="234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98373" name="AutoShape 69"/>
          <p:cNvSpPr>
            <a:spLocks noChangeArrowheads="1"/>
          </p:cNvSpPr>
          <p:nvPr/>
        </p:nvSpPr>
        <p:spPr bwMode="auto">
          <a:xfrm>
            <a:off x="6705600" y="557338"/>
            <a:ext cx="838200" cy="381000"/>
          </a:xfrm>
          <a:prstGeom prst="wedgeRoundRectCallout">
            <a:avLst>
              <a:gd name="adj1" fmla="val -39773"/>
              <a:gd name="adj2" fmla="val 107500"/>
              <a:gd name="adj3" fmla="val 16667"/>
            </a:avLst>
          </a:prstGeom>
          <a:solidFill>
            <a:srgbClr val="00CC66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1800">
                <a:latin typeface="Times New Roman" pitchFamily="18" charset="0"/>
              </a:rPr>
              <a:t>71</a:t>
            </a:r>
            <a:r>
              <a:rPr lang="en-US" sz="1800" baseline="30000">
                <a:latin typeface="Times New Roman" pitchFamily="18" charset="0"/>
              </a:rPr>
              <a:t>0 </a:t>
            </a:r>
            <a:r>
              <a:rPr lang="en-US" sz="1800">
                <a:latin typeface="Times New Roman" pitchFamily="18" charset="0"/>
              </a:rPr>
              <a:t>B</a:t>
            </a:r>
            <a:endParaRPr lang="en-US" sz="1800" b="0">
              <a:latin typeface="Times New Roman" pitchFamily="18" charset="0"/>
            </a:endParaRPr>
          </a:p>
        </p:txBody>
      </p:sp>
      <p:sp>
        <p:nvSpPr>
          <p:cNvPr id="98371" name="Oval 67"/>
          <p:cNvSpPr>
            <a:spLocks noChangeArrowheads="1"/>
          </p:cNvSpPr>
          <p:nvPr/>
        </p:nvSpPr>
        <p:spPr bwMode="auto">
          <a:xfrm>
            <a:off x="6691313" y="1166938"/>
            <a:ext cx="166687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98375" name="AutoShape 71"/>
          <p:cNvSpPr>
            <a:spLocks noChangeArrowheads="1"/>
          </p:cNvSpPr>
          <p:nvPr/>
        </p:nvSpPr>
        <p:spPr bwMode="auto">
          <a:xfrm>
            <a:off x="3962400" y="4101727"/>
            <a:ext cx="838200" cy="381000"/>
          </a:xfrm>
          <a:prstGeom prst="wedgeRoundRectCallout">
            <a:avLst>
              <a:gd name="adj1" fmla="val -4167"/>
              <a:gd name="adj2" fmla="val -116250"/>
              <a:gd name="adj3" fmla="val 16667"/>
            </a:avLst>
          </a:prstGeom>
          <a:solidFill>
            <a:srgbClr val="00CC66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1800" dirty="0">
                <a:latin typeface="Times New Roman" pitchFamily="18" charset="0"/>
              </a:rPr>
              <a:t> </a:t>
            </a:r>
            <a:r>
              <a:rPr lang="en-US" sz="1600" dirty="0">
                <a:latin typeface="Times New Roman" pitchFamily="18" charset="0"/>
              </a:rPr>
              <a:t>36 </a:t>
            </a:r>
            <a:r>
              <a:rPr lang="en-US" sz="1600" baseline="30000" dirty="0">
                <a:latin typeface="Times New Roman" pitchFamily="18" charset="0"/>
              </a:rPr>
              <a:t>0</a:t>
            </a:r>
            <a:r>
              <a:rPr lang="en-US" sz="1600" dirty="0">
                <a:latin typeface="Times New Roman" pitchFamily="18" charset="0"/>
              </a:rPr>
              <a:t> B</a:t>
            </a:r>
          </a:p>
        </p:txBody>
      </p:sp>
      <p:sp>
        <p:nvSpPr>
          <p:cNvPr id="98369" name="Oval 65"/>
          <p:cNvSpPr>
            <a:spLocks noChangeArrowheads="1"/>
          </p:cNvSpPr>
          <p:nvPr/>
        </p:nvSpPr>
        <p:spPr bwMode="auto">
          <a:xfrm>
            <a:off x="4343400" y="3720727"/>
            <a:ext cx="1651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52" name="AutoShape 71"/>
          <p:cNvSpPr>
            <a:spLocks noChangeArrowheads="1"/>
          </p:cNvSpPr>
          <p:nvPr/>
        </p:nvSpPr>
        <p:spPr bwMode="auto">
          <a:xfrm>
            <a:off x="4114799" y="2725772"/>
            <a:ext cx="1018903" cy="381000"/>
          </a:xfrm>
          <a:prstGeom prst="wedgeRoundRectCallout">
            <a:avLst>
              <a:gd name="adj1" fmla="val -43128"/>
              <a:gd name="adj2" fmla="val 140893"/>
              <a:gd name="adj3" fmla="val 16667"/>
            </a:avLst>
          </a:prstGeom>
          <a:solidFill>
            <a:srgbClr val="00CC66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dirty="0" smtClean="0"/>
              <a:t>9</a:t>
            </a:r>
            <a:r>
              <a:rPr lang="en-US" baseline="30000" dirty="0" smtClean="0"/>
              <a:t>0</a:t>
            </a:r>
            <a:r>
              <a:rPr lang="en-US" dirty="0" smtClean="0"/>
              <a:t>32’T</a:t>
            </a:r>
            <a:endParaRPr lang="en-US" sz="16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53" name="Oval 65"/>
          <p:cNvSpPr>
            <a:spLocks noChangeArrowheads="1"/>
          </p:cNvSpPr>
          <p:nvPr/>
        </p:nvSpPr>
        <p:spPr bwMode="auto">
          <a:xfrm>
            <a:off x="4077788" y="3363675"/>
            <a:ext cx="1651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54" name="AutoShape 69"/>
          <p:cNvSpPr>
            <a:spLocks noChangeArrowheads="1"/>
          </p:cNvSpPr>
          <p:nvPr/>
        </p:nvSpPr>
        <p:spPr bwMode="auto">
          <a:xfrm>
            <a:off x="8059783" y="313509"/>
            <a:ext cx="1084217" cy="418011"/>
          </a:xfrm>
          <a:prstGeom prst="wedgeRoundRectCallout">
            <a:avLst>
              <a:gd name="adj1" fmla="val -43234"/>
              <a:gd name="adj2" fmla="val 98084"/>
              <a:gd name="adj3" fmla="val 16667"/>
            </a:avLst>
          </a:prstGeom>
          <a:solidFill>
            <a:srgbClr val="00CC66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dirty="0" smtClean="0"/>
              <a:t>66</a:t>
            </a:r>
            <a:r>
              <a:rPr lang="en-US" baseline="30000" dirty="0" smtClean="0"/>
              <a:t>0</a:t>
            </a:r>
            <a:r>
              <a:rPr lang="en-US" dirty="0" smtClean="0"/>
              <a:t>12’ Đ</a:t>
            </a:r>
            <a:endParaRPr lang="en-US" dirty="0"/>
          </a:p>
        </p:txBody>
      </p:sp>
      <p:sp>
        <p:nvSpPr>
          <p:cNvPr id="55" name="Oval 67"/>
          <p:cNvSpPr>
            <a:spLocks noChangeArrowheads="1"/>
          </p:cNvSpPr>
          <p:nvPr/>
        </p:nvSpPr>
        <p:spPr bwMode="auto">
          <a:xfrm>
            <a:off x="8128121" y="914390"/>
            <a:ext cx="165075" cy="143702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56" name="AutoShape 55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08676" y="1767821"/>
            <a:ext cx="3422650" cy="461665"/>
          </a:xfrm>
          <a:prstGeom prst="actionButtonBlank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dirty="0">
                <a:solidFill>
                  <a:srgbClr val="0000CC"/>
                </a:solidFill>
                <a:latin typeface=".VnArial Narrow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.VnArial Narrow" pitchFamily="34" charset="0"/>
              </a:rPr>
              <a:t>Cùc</a:t>
            </a:r>
            <a:r>
              <a:rPr lang="en-US" sz="2400" b="1" dirty="0">
                <a:solidFill>
                  <a:srgbClr val="0000CC"/>
                </a:solidFill>
                <a:latin typeface=".VnArial Narrow" pitchFamily="34" charset="0"/>
              </a:rPr>
              <a:t> B¾c: </a:t>
            </a:r>
            <a:r>
              <a:rPr lang="en-US" sz="2400" b="1" dirty="0" err="1">
                <a:solidFill>
                  <a:srgbClr val="0000CC"/>
                </a:solidFill>
                <a:latin typeface=".VnArial Narrow" pitchFamily="34" charset="0"/>
              </a:rPr>
              <a:t>Mòi</a:t>
            </a:r>
            <a:r>
              <a:rPr lang="en-US" sz="2400" b="1" dirty="0">
                <a:solidFill>
                  <a:srgbClr val="0000CC"/>
                </a:solidFill>
                <a:latin typeface=".VnArial Narrow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.VnArial Narrow" pitchFamily="34" charset="0"/>
              </a:rPr>
              <a:t>Noockin</a:t>
            </a:r>
            <a:r>
              <a:rPr lang="en-US" sz="2400" b="1" dirty="0">
                <a:solidFill>
                  <a:srgbClr val="0000CC"/>
                </a:solidFill>
                <a:latin typeface=".VnArial Narrow" pitchFamily="34" charset="0"/>
              </a:rPr>
              <a:t> 71</a:t>
            </a:r>
            <a:r>
              <a:rPr lang="en-US" sz="2400" b="1" baseline="30000" dirty="0">
                <a:solidFill>
                  <a:srgbClr val="0000CC"/>
                </a:solidFill>
                <a:latin typeface="Times New Roman" pitchFamily="18" charset="0"/>
              </a:rPr>
              <a:t>0</a:t>
            </a:r>
            <a:r>
              <a:rPr lang="en-US" sz="2400" b="1" dirty="0">
                <a:solidFill>
                  <a:srgbClr val="0000CC"/>
                </a:solidFill>
                <a:latin typeface=".VnArial Narrow" pitchFamily="34" charset="0"/>
              </a:rPr>
              <a:t> B</a:t>
            </a:r>
          </a:p>
        </p:txBody>
      </p:sp>
      <p:sp>
        <p:nvSpPr>
          <p:cNvPr id="57" name="AutoShape 5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5725" y="2301221"/>
            <a:ext cx="3741690" cy="461665"/>
          </a:xfrm>
          <a:prstGeom prst="actionButtonBlank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dirty="0">
                <a:solidFill>
                  <a:srgbClr val="0000CC"/>
                </a:solidFill>
                <a:latin typeface=".VnArial Narrow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.VnArial Narrow" pitchFamily="34" charset="0"/>
              </a:rPr>
              <a:t>Cùc</a:t>
            </a:r>
            <a:r>
              <a:rPr lang="en-US" sz="2400" b="1" dirty="0">
                <a:solidFill>
                  <a:srgbClr val="0000CC"/>
                </a:solidFill>
                <a:latin typeface=".VnArial Narrow" pitchFamily="34" charset="0"/>
              </a:rPr>
              <a:t> Nam: </a:t>
            </a:r>
            <a:r>
              <a:rPr lang="en-US" sz="2400" b="1" dirty="0" err="1">
                <a:solidFill>
                  <a:srgbClr val="0000CC"/>
                </a:solidFill>
                <a:latin typeface=".VnArial Narrow" pitchFamily="34" charset="0"/>
              </a:rPr>
              <a:t>Mòi</a:t>
            </a:r>
            <a:r>
              <a:rPr lang="en-US" sz="2400" b="1" dirty="0">
                <a:solidFill>
                  <a:srgbClr val="0000CC"/>
                </a:solidFill>
                <a:latin typeface=".VnArial Narrow" pitchFamily="34" charset="0"/>
              </a:rPr>
              <a:t>  </a:t>
            </a:r>
            <a:r>
              <a:rPr lang="en-US" sz="2400" b="1" dirty="0" err="1">
                <a:solidFill>
                  <a:srgbClr val="0000CC"/>
                </a:solidFill>
                <a:latin typeface=".VnArial Narrow" pitchFamily="34" charset="0"/>
              </a:rPr>
              <a:t>Mar¬ki</a:t>
            </a:r>
            <a:r>
              <a:rPr lang="en-US" sz="2400" b="1" dirty="0">
                <a:solidFill>
                  <a:srgbClr val="0000CC"/>
                </a:solidFill>
                <a:latin typeface=".VnArial Narrow" pitchFamily="34" charset="0"/>
              </a:rPr>
              <a:t>  36</a:t>
            </a:r>
            <a:r>
              <a:rPr lang="en-US" sz="2400" b="1" baseline="30000" dirty="0">
                <a:solidFill>
                  <a:srgbClr val="0000CC"/>
                </a:solidFill>
                <a:latin typeface="Times New Roman" pitchFamily="18" charset="0"/>
              </a:rPr>
              <a:t>0</a:t>
            </a:r>
            <a:r>
              <a:rPr lang="en-US" sz="2400" b="1" dirty="0">
                <a:solidFill>
                  <a:srgbClr val="0000CC"/>
                </a:solidFill>
                <a:latin typeface=".VnArial Narrow" pitchFamily="34" charset="0"/>
              </a:rPr>
              <a:t> B</a:t>
            </a:r>
          </a:p>
        </p:txBody>
      </p:sp>
      <p:sp>
        <p:nvSpPr>
          <p:cNvPr id="58" name="AutoShape 5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-166828" y="2767133"/>
            <a:ext cx="4281625" cy="461665"/>
          </a:xfrm>
          <a:prstGeom prst="actionButtonBlank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Rôca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9</a:t>
            </a:r>
            <a:r>
              <a:rPr lang="en-US" sz="2400" b="1" baseline="30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32’T</a:t>
            </a:r>
            <a:endParaRPr lang="en-US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AutoShape 5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7013" y="3285297"/>
            <a:ext cx="3419475" cy="461665"/>
          </a:xfrm>
          <a:prstGeom prst="actionButtonBlank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66</a:t>
            </a:r>
            <a:r>
              <a:rPr lang="en-US" sz="2400" b="1" baseline="30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12’ Đ</a:t>
            </a:r>
            <a:endParaRPr lang="en-US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AutoShape 5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78828" y="293907"/>
            <a:ext cx="3265714" cy="1384995"/>
          </a:xfrm>
          <a:prstGeom prst="actionButtonBlank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CA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CA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hâu</a:t>
            </a:r>
            <a:r>
              <a:rPr lang="en-CA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CA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CA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CA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CA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CA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CA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CA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CA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CA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AutoShape 5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9189" y="3803465"/>
            <a:ext cx="3801291" cy="1384995"/>
          </a:xfrm>
          <a:prstGeom prst="actionButtonBlank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CA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CA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CA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CA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CA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CA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CA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CA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CA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CA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CA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CA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CA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CA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AutoShape 5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42479" y="5214245"/>
            <a:ext cx="4656092" cy="461665"/>
          </a:xfrm>
          <a:prstGeom prst="actionButtonBlank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endParaRPr lang="en-US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AutoShape 5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0959" y="5680181"/>
            <a:ext cx="8612777" cy="523220"/>
          </a:xfrm>
          <a:prstGeom prst="actionButtonBlank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CA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CA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CA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CA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giáp</a:t>
            </a:r>
            <a:r>
              <a:rPr lang="en-CA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CA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CA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CA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CA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CA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CA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CA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CA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CA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 Box 103"/>
          <p:cNvSpPr txBox="1">
            <a:spLocks noChangeArrowheads="1"/>
          </p:cNvSpPr>
          <p:nvPr/>
        </p:nvSpPr>
        <p:spPr bwMode="auto">
          <a:xfrm>
            <a:off x="5627734" y="805370"/>
            <a:ext cx="22508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endParaRPr lang="en-US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Text Box 103"/>
          <p:cNvSpPr txBox="1">
            <a:spLocks noChangeArrowheads="1"/>
          </p:cNvSpPr>
          <p:nvPr/>
        </p:nvSpPr>
        <p:spPr bwMode="auto">
          <a:xfrm rot="19638108">
            <a:off x="4147277" y="1451829"/>
            <a:ext cx="22508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endParaRPr lang="en-US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Text Box 103"/>
          <p:cNvSpPr txBox="1">
            <a:spLocks noChangeArrowheads="1"/>
          </p:cNvSpPr>
          <p:nvPr/>
        </p:nvSpPr>
        <p:spPr bwMode="auto">
          <a:xfrm rot="1093848">
            <a:off x="5087804" y="3803150"/>
            <a:ext cx="22508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endParaRPr lang="en-US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Text Box 103"/>
          <p:cNvSpPr txBox="1">
            <a:spLocks noChangeArrowheads="1"/>
          </p:cNvSpPr>
          <p:nvPr/>
        </p:nvSpPr>
        <p:spPr bwMode="auto">
          <a:xfrm rot="3687796">
            <a:off x="8083552" y="1521502"/>
            <a:ext cx="136089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Á</a:t>
            </a:r>
            <a:endParaRPr lang="en-US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 Box 33"/>
          <p:cNvSpPr txBox="1">
            <a:spLocks noChangeArrowheads="1"/>
          </p:cNvSpPr>
          <p:nvPr/>
        </p:nvSpPr>
        <p:spPr bwMode="auto">
          <a:xfrm>
            <a:off x="4395647" y="4687394"/>
            <a:ext cx="434340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H.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Arc 40"/>
          <p:cNvSpPr/>
          <p:nvPr/>
        </p:nvSpPr>
        <p:spPr>
          <a:xfrm rot="11780942">
            <a:off x="4633336" y="-812333"/>
            <a:ext cx="3238467" cy="2107571"/>
          </a:xfrm>
          <a:prstGeom prst="arc">
            <a:avLst>
              <a:gd name="adj1" fmla="val 9717775"/>
              <a:gd name="adj2" fmla="val 20516949"/>
            </a:avLst>
          </a:prstGeom>
          <a:ln w="57150"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c 41"/>
          <p:cNvSpPr/>
          <p:nvPr/>
        </p:nvSpPr>
        <p:spPr>
          <a:xfrm rot="11780942">
            <a:off x="3501358" y="2192239"/>
            <a:ext cx="4741859" cy="2014355"/>
          </a:xfrm>
          <a:prstGeom prst="arc">
            <a:avLst>
              <a:gd name="adj1" fmla="val 10786077"/>
              <a:gd name="adj2" fmla="val 20516949"/>
            </a:avLst>
          </a:prstGeom>
          <a:ln w="57150"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9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8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8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6" dur="500"/>
                                        <p:tgtEl>
                                          <p:spTgt spid="98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9" dur="500"/>
                                        <p:tgtEl>
                                          <p:spTgt spid="983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2" dur="500"/>
                                        <p:tgtEl>
                                          <p:spTgt spid="98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5" dur="500"/>
                                        <p:tgtEl>
                                          <p:spTgt spid="98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73" grpId="0" animBg="1"/>
      <p:bldP spid="98373" grpId="1" animBg="1"/>
      <p:bldP spid="98371" grpId="0" animBg="1"/>
      <p:bldP spid="98371" grpId="1" animBg="1"/>
      <p:bldP spid="98375" grpId="0" animBg="1"/>
      <p:bldP spid="98375" grpId="1" animBg="1"/>
      <p:bldP spid="98369" grpId="0" animBg="1"/>
      <p:bldP spid="98369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/>
      <p:bldP spid="65" grpId="0"/>
      <p:bldP spid="66" grpId="0"/>
      <p:bldP spid="67" grpId="0"/>
      <p:bldP spid="41" grpId="0" animBg="1"/>
      <p:bldP spid="41" grpId="1" animBg="1"/>
      <p:bldP spid="42" grpId="0" animBg="1"/>
      <p:bldP spid="4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plaque">
            <a:avLst>
              <a:gd name="adj" fmla="val 16667"/>
            </a:avLst>
          </a:prstGeom>
          <a:gradFill rotWithShape="1">
            <a:gsLst>
              <a:gs pos="0">
                <a:srgbClr val="3333CC"/>
              </a:gs>
              <a:gs pos="100000">
                <a:srgbClr val="18185E"/>
              </a:gs>
            </a:gsLst>
            <a:lin ang="5400000" scaled="1"/>
          </a:gradFill>
          <a:ln w="38100" cmpd="dbl">
            <a:solidFill>
              <a:srgbClr val="FFFF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387" name="WordArt 3"/>
          <p:cNvSpPr>
            <a:spLocks noChangeArrowheads="1" noChangeShapeType="1" noTextEdit="1"/>
          </p:cNvSpPr>
          <p:nvPr/>
        </p:nvSpPr>
        <p:spPr bwMode="auto">
          <a:xfrm>
            <a:off x="2362200" y="152400"/>
            <a:ext cx="1524000" cy="152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ArialH"/>
              </a:rPr>
              <a:t> ch­¬ng x :</a:t>
            </a:r>
          </a:p>
        </p:txBody>
      </p:sp>
      <p:sp>
        <p:nvSpPr>
          <p:cNvPr id="16388" name="WordArt 4"/>
          <p:cNvSpPr>
            <a:spLocks noChangeArrowheads="1" noChangeShapeType="1" noTextEdit="1"/>
          </p:cNvSpPr>
          <p:nvPr/>
        </p:nvSpPr>
        <p:spPr bwMode="auto">
          <a:xfrm>
            <a:off x="4114800" y="76200"/>
            <a:ext cx="2647950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ArialH"/>
              </a:rPr>
              <a:t>  ch©u ©u</a:t>
            </a:r>
          </a:p>
        </p:txBody>
      </p:sp>
      <p:sp>
        <p:nvSpPr>
          <p:cNvPr id="16389" name="WordArt 5"/>
          <p:cNvSpPr>
            <a:spLocks noChangeArrowheads="1" noChangeShapeType="1" noTextEdit="1"/>
          </p:cNvSpPr>
          <p:nvPr/>
        </p:nvSpPr>
        <p:spPr bwMode="auto">
          <a:xfrm>
            <a:off x="2209800" y="457200"/>
            <a:ext cx="5181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l-PL" sz="1800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kern="10" dirty="0" err="1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pl-PL" sz="1800" kern="10" dirty="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800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51:  </a:t>
            </a:r>
            <a:r>
              <a:rPr lang="en-US" sz="1800" kern="10" dirty="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THIÊN NHIÊN CHÂU ÂU</a:t>
            </a:r>
            <a:endParaRPr lang="en-US" sz="1800" kern="10" dirty="0">
              <a:ln w="19050">
                <a:solidFill>
                  <a:schemeClr val="bg1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90" name="Oval 7"/>
          <p:cNvSpPr>
            <a:spLocks noChangeArrowheads="1"/>
          </p:cNvSpPr>
          <p:nvPr/>
        </p:nvSpPr>
        <p:spPr bwMode="auto">
          <a:xfrm>
            <a:off x="76200" y="914400"/>
            <a:ext cx="304800" cy="3048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>
                <a:latin typeface="Arial" charset="0"/>
              </a:rPr>
              <a:t>   </a:t>
            </a:r>
            <a:r>
              <a:rPr lang="en-US" sz="1800">
                <a:solidFill>
                  <a:schemeClr val="bg1"/>
                </a:solidFill>
                <a:latin typeface="Arial" charset="0"/>
              </a:rPr>
              <a:t>1</a:t>
            </a:r>
            <a:r>
              <a:rPr lang="en-US" sz="1800">
                <a:latin typeface="Arial" charset="0"/>
              </a:rPr>
              <a:t>   </a:t>
            </a:r>
          </a:p>
        </p:txBody>
      </p:sp>
      <p:sp>
        <p:nvSpPr>
          <p:cNvPr id="16391" name="Text Box 126"/>
          <p:cNvSpPr txBox="1">
            <a:spLocks noChangeArrowheads="1"/>
          </p:cNvSpPr>
          <p:nvPr/>
        </p:nvSpPr>
        <p:spPr bwMode="auto">
          <a:xfrm>
            <a:off x="4800600" y="5334000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1800" b="0">
              <a:latin typeface=".VnArial" pitchFamily="34" charset="0"/>
            </a:endParaRPr>
          </a:p>
        </p:txBody>
      </p:sp>
      <p:sp>
        <p:nvSpPr>
          <p:cNvPr id="89215" name="Text Box 127"/>
          <p:cNvSpPr txBox="1">
            <a:spLocks noChangeArrowheads="1"/>
          </p:cNvSpPr>
          <p:nvPr/>
        </p:nvSpPr>
        <p:spPr bwMode="auto">
          <a:xfrm>
            <a:off x="228600" y="1504950"/>
            <a:ext cx="6400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CA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CA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CA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CA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CA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km</a:t>
            </a:r>
            <a:r>
              <a:rPr lang="en-CA" sz="2800" baseline="30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217" name="Oval 129"/>
          <p:cNvSpPr>
            <a:spLocks noChangeArrowheads="1"/>
          </p:cNvSpPr>
          <p:nvPr/>
        </p:nvSpPr>
        <p:spPr bwMode="auto">
          <a:xfrm>
            <a:off x="76200" y="914400"/>
            <a:ext cx="304800" cy="3048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>
                <a:latin typeface="Arial" charset="0"/>
              </a:rPr>
              <a:t>   </a:t>
            </a:r>
            <a:r>
              <a:rPr lang="en-US" sz="1800">
                <a:solidFill>
                  <a:schemeClr val="bg1"/>
                </a:solidFill>
                <a:latin typeface="Arial" charset="0"/>
              </a:rPr>
              <a:t>1</a:t>
            </a:r>
            <a:r>
              <a:rPr lang="en-US" sz="1800">
                <a:latin typeface="Arial" charset="0"/>
              </a:rPr>
              <a:t>   </a:t>
            </a:r>
          </a:p>
        </p:txBody>
      </p:sp>
      <p:sp>
        <p:nvSpPr>
          <p:cNvPr id="16394" name="Text Box 133"/>
          <p:cNvSpPr txBox="1">
            <a:spLocks noChangeArrowheads="1"/>
          </p:cNvSpPr>
          <p:nvPr/>
        </p:nvSpPr>
        <p:spPr bwMode="auto">
          <a:xfrm>
            <a:off x="304800" y="683366"/>
            <a:ext cx="30131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</a:rPr>
              <a:t>Vị trí, </a:t>
            </a:r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</a:rPr>
              <a:t>địa</a:t>
            </a: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</a:rPr>
              <a:t>hình</a:t>
            </a:r>
            <a:endParaRPr lang="en-US" sz="2800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6395" name="Text Box 134"/>
          <p:cNvSpPr txBox="1">
            <a:spLocks noChangeArrowheads="1"/>
          </p:cNvSpPr>
          <p:nvPr/>
        </p:nvSpPr>
        <p:spPr bwMode="auto">
          <a:xfrm>
            <a:off x="304800" y="1058091"/>
            <a:ext cx="30131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Times New Roman" pitchFamily="18" charset="0"/>
              </a:rPr>
              <a:t>a.</a:t>
            </a:r>
            <a:r>
              <a:rPr lang="en-US" sz="2800" u="sng">
                <a:solidFill>
                  <a:srgbClr val="FF0000"/>
                </a:solidFill>
                <a:latin typeface="Times New Roman" pitchFamily="18" charset="0"/>
              </a:rPr>
              <a:t>Vị trí</a:t>
            </a:r>
          </a:p>
        </p:txBody>
      </p:sp>
      <p:sp>
        <p:nvSpPr>
          <p:cNvPr id="14" name="Text Box 127"/>
          <p:cNvSpPr txBox="1">
            <a:spLocks noChangeArrowheads="1"/>
          </p:cNvSpPr>
          <p:nvPr/>
        </p:nvSpPr>
        <p:spPr bwMode="auto">
          <a:xfrm>
            <a:off x="152400" y="2133600"/>
            <a:ext cx="8763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CA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CA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CA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CA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CA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CA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CA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CA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CA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CA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Á-</a:t>
            </a:r>
            <a:r>
              <a:rPr lang="en-CA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CA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CA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CA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CA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CA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CA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Á </a:t>
            </a:r>
            <a:r>
              <a:rPr lang="en-CA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CA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CA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U-Ran. 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127"/>
          <p:cNvSpPr txBox="1">
            <a:spLocks noChangeArrowheads="1"/>
          </p:cNvSpPr>
          <p:nvPr/>
        </p:nvSpPr>
        <p:spPr bwMode="auto">
          <a:xfrm>
            <a:off x="252548" y="3200410"/>
            <a:ext cx="8763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N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ằm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36</a:t>
            </a:r>
            <a:r>
              <a:rPr lang="en-CA" sz="2800" baseline="30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71</a:t>
            </a:r>
            <a:r>
              <a:rPr lang="en-CA" sz="2800" baseline="30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B,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giáp</a:t>
            </a:r>
            <a:r>
              <a:rPr lang="en-CA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0800" y="1066800"/>
            <a:ext cx="6553200" cy="5562600"/>
          </a:xfrm>
          <a:prstGeom prst="rect">
            <a:avLst/>
          </a:prstGeom>
          <a:solidFill>
            <a:srgbClr val="00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228600" y="990600"/>
            <a:ext cx="3886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 rot="-643152">
            <a:off x="4475163" y="3235325"/>
            <a:ext cx="1544637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0000"/>
                </a:solidFill>
              </a:rPr>
              <a:t>Biển </a:t>
            </a:r>
          </a:p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0000"/>
                </a:solidFill>
              </a:rPr>
              <a:t>Bắc</a:t>
            </a:r>
          </a:p>
        </p:txBody>
      </p:sp>
      <p:sp>
        <p:nvSpPr>
          <p:cNvPr id="24583" name="AutoShape 7"/>
          <p:cNvSpPr>
            <a:spLocks noChangeArrowheads="1"/>
          </p:cNvSpPr>
          <p:nvPr/>
        </p:nvSpPr>
        <p:spPr bwMode="auto">
          <a:xfrm rot="-1492755">
            <a:off x="2784475" y="4781550"/>
            <a:ext cx="1306513" cy="496888"/>
          </a:xfrm>
          <a:prstGeom prst="flowChartTerminator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b="1" dirty="0" err="1">
                <a:solidFill>
                  <a:srgbClr val="FFFF00"/>
                </a:solidFill>
              </a:rPr>
              <a:t>Bán</a:t>
            </a:r>
            <a:r>
              <a:rPr lang="en-US" sz="1600" b="1" dirty="0">
                <a:solidFill>
                  <a:srgbClr val="FFFF00"/>
                </a:solidFill>
              </a:rPr>
              <a:t> </a:t>
            </a:r>
            <a:r>
              <a:rPr lang="en-US" sz="1600" b="1" dirty="0" err="1">
                <a:solidFill>
                  <a:srgbClr val="FFFF00"/>
                </a:solidFill>
              </a:rPr>
              <a:t>đảo</a:t>
            </a:r>
            <a:endParaRPr lang="en-US" sz="1600" b="1" dirty="0">
              <a:solidFill>
                <a:srgbClr val="FFFF00"/>
              </a:solidFill>
            </a:endParaRPr>
          </a:p>
          <a:p>
            <a:pPr algn="ctr"/>
            <a:r>
              <a:rPr lang="en-US" sz="1600" b="1" dirty="0">
                <a:solidFill>
                  <a:srgbClr val="FFFF00"/>
                </a:solidFill>
              </a:rPr>
              <a:t>I-</a:t>
            </a:r>
            <a:r>
              <a:rPr lang="en-US" sz="1600" b="1" dirty="0" err="1">
                <a:solidFill>
                  <a:srgbClr val="FFFF00"/>
                </a:solidFill>
              </a:rPr>
              <a:t>bê</a:t>
            </a:r>
            <a:r>
              <a:rPr lang="en-US" sz="1600" b="1" dirty="0">
                <a:solidFill>
                  <a:srgbClr val="FFFF00"/>
                </a:solidFill>
              </a:rPr>
              <a:t>-rich</a:t>
            </a:r>
          </a:p>
        </p:txBody>
      </p:sp>
      <p:sp>
        <p:nvSpPr>
          <p:cNvPr id="2" name="AutoShape 7"/>
          <p:cNvSpPr>
            <a:spLocks noChangeArrowheads="1"/>
          </p:cNvSpPr>
          <p:nvPr/>
        </p:nvSpPr>
        <p:spPr bwMode="auto">
          <a:xfrm rot="3341989">
            <a:off x="5386387" y="4748213"/>
            <a:ext cx="1306513" cy="496888"/>
          </a:xfrm>
          <a:prstGeom prst="flowChartTerminator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b="1">
                <a:solidFill>
                  <a:srgbClr val="FFFF00"/>
                </a:solidFill>
              </a:rPr>
              <a:t>Bán đảo</a:t>
            </a:r>
          </a:p>
          <a:p>
            <a:pPr algn="ctr"/>
            <a:r>
              <a:rPr lang="en-US" sz="1600" b="1">
                <a:solidFill>
                  <a:srgbClr val="FFFF00"/>
                </a:solidFill>
              </a:rPr>
              <a:t> Ban-căng</a:t>
            </a:r>
          </a:p>
        </p:txBody>
      </p:sp>
      <p:sp>
        <p:nvSpPr>
          <p:cNvPr id="3" name="AutoShape 7"/>
          <p:cNvSpPr>
            <a:spLocks noChangeArrowheads="1"/>
          </p:cNvSpPr>
          <p:nvPr/>
        </p:nvSpPr>
        <p:spPr bwMode="auto">
          <a:xfrm rot="2755555">
            <a:off x="4505326" y="4889500"/>
            <a:ext cx="1306512" cy="496887"/>
          </a:xfrm>
          <a:prstGeom prst="flowChartTerminator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FFFF00"/>
                </a:solidFill>
              </a:rPr>
              <a:t>Bán đảo</a:t>
            </a:r>
          </a:p>
          <a:p>
            <a:pPr algn="ctr"/>
            <a:r>
              <a:rPr lang="en-US" b="1">
                <a:solidFill>
                  <a:srgbClr val="FFFF00"/>
                </a:solidFill>
              </a:rPr>
              <a:t> I-ta-li-a</a:t>
            </a: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 rot="-2712141">
            <a:off x="5171282" y="3325019"/>
            <a:ext cx="154463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0000"/>
                </a:solidFill>
              </a:rPr>
              <a:t>B. Ban-tich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 rot="-2712141">
            <a:off x="6466682" y="2105819"/>
            <a:ext cx="154463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0000"/>
                </a:solidFill>
              </a:rPr>
              <a:t>Biển Trắng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 rot="-1233980">
            <a:off x="6684963" y="4686300"/>
            <a:ext cx="154463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0000"/>
                </a:solidFill>
              </a:rPr>
              <a:t>Biển Đen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 rot="1210909">
            <a:off x="4198938" y="5499100"/>
            <a:ext cx="21367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0000"/>
                </a:solidFill>
              </a:rPr>
              <a:t>Biển Địa Trung Hải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136900" y="4003675"/>
            <a:ext cx="1968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0000"/>
                </a:solidFill>
              </a:rPr>
              <a:t>B. Măng-sơ</a:t>
            </a:r>
          </a:p>
        </p:txBody>
      </p:sp>
      <p:sp>
        <p:nvSpPr>
          <p:cNvPr id="129039" name="Rectangle 15"/>
          <p:cNvSpPr>
            <a:spLocks noChangeArrowheads="1"/>
          </p:cNvSpPr>
          <p:nvPr/>
        </p:nvSpPr>
        <p:spPr bwMode="auto">
          <a:xfrm>
            <a:off x="100148" y="535573"/>
            <a:ext cx="2362200" cy="4648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just"/>
            <a:r>
              <a:rPr lang="en-US" sz="24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en-US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Xcan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-vi,</a:t>
            </a:r>
          </a:p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I-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-rich, </a:t>
            </a:r>
          </a:p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I-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-a, </a:t>
            </a:r>
          </a:p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Ban-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căng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en-US" sz="24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: 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Măng-sơ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Ban-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 rot="-2768072">
            <a:off x="5000626" y="2752725"/>
            <a:ext cx="1306512" cy="496887"/>
          </a:xfrm>
          <a:prstGeom prst="flowChartTerminator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b="1">
                <a:solidFill>
                  <a:srgbClr val="FFFF00"/>
                </a:solidFill>
              </a:rPr>
              <a:t>Bán đảo</a:t>
            </a:r>
          </a:p>
          <a:p>
            <a:pPr algn="ctr"/>
            <a:r>
              <a:rPr lang="en-US" sz="1600" b="1">
                <a:solidFill>
                  <a:srgbClr val="FFFF00"/>
                </a:solidFill>
              </a:rPr>
              <a:t> Xcan-đi-na-vi</a:t>
            </a:r>
          </a:p>
        </p:txBody>
      </p:sp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3990698" y="716296"/>
            <a:ext cx="434340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H.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9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3" presetClass="emph" presetSubtype="0" repeatCount="200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8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3" presetClass="emph" presetSubtype="0" repeatCount="200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5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animClr clrSpc="rgb" dir="cw">
                                      <p:cBhvr>
                                        <p:cTn id="26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9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3" presetClass="emph" presetSubtype="0" repeatCount="200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6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40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3" presetClass="emph" presetSubtype="0" repeatCount="200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7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51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3" presetClass="emph" presetSubtype="0" repeatCount="2000" fill="remove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8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animClr clrSpc="rgb" dir="cw">
                                      <p:cBhvr>
                                        <p:cTn id="59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62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3" presetClass="emph" presetSubtype="0" repeatCount="200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9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animClr clrSpc="rgb" dir="cw">
                                      <p:cBhvr>
                                        <p:cTn id="70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73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3" presetClass="emph" presetSubtype="0" repeatCount="200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0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set>
                                      <p:cBhvr>
                                        <p:cTn id="82" dur="1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1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84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3" presetClass="emph" presetSubtype="0" repeatCount="200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1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animClr clrSpc="rgb" dir="cw">
                                      <p:cBhvr>
                                        <p:cTn id="92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set>
                                      <p:cBhvr>
                                        <p:cTn id="9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95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3" presetClass="emph" presetSubtype="0" repeatCount="200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2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animClr clrSpc="rgb" dir="cw">
                                      <p:cBhvr>
                                        <p:cTn id="103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set>
                                      <p:cBhvr>
                                        <p:cTn id="10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6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3" presetClass="emph" presetSubtype="0" repeatCount="200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3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animClr clrSpc="rgb" dir="cw">
                                      <p:cBhvr>
                                        <p:cTn id="114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set>
                                      <p:cBhvr>
                                        <p:cTn id="1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17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1" grpId="0"/>
      <p:bldP spid="8201" grpId="1"/>
      <p:bldP spid="24583" grpId="0"/>
      <p:bldP spid="24583" grpId="1"/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 build="allAtOnce"/>
      <p:bldP spid="8" grpId="0"/>
      <p:bldP spid="8" grpId="1"/>
      <p:bldP spid="129039" grpId="0" animBg="1"/>
      <p:bldP spid="9" grpId="0"/>
      <p:bldP spid="9" grpId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2560</TotalTime>
  <Words>2390</Words>
  <Application>Microsoft Office PowerPoint</Application>
  <PresentationFormat>On-screen Show (4:3)</PresentationFormat>
  <Paragraphs>431</Paragraphs>
  <Slides>44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Default Design</vt:lpstr>
      <vt:lpstr>Equity</vt:lpstr>
      <vt:lpstr>1_Equity</vt:lpstr>
      <vt:lpstr>2_Equity</vt:lpstr>
      <vt:lpstr>3_Equity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</vt:vector>
  </TitlesOfParts>
  <Company>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YOURNAME</cp:lastModifiedBy>
  <cp:revision>169</cp:revision>
  <dcterms:created xsi:type="dcterms:W3CDTF">2016-03-11T08:18:14Z</dcterms:created>
  <dcterms:modified xsi:type="dcterms:W3CDTF">2018-03-26T00:56:15Z</dcterms:modified>
</cp:coreProperties>
</file>